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484784"/>
            <a:ext cx="6909583" cy="1224136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Беспилотные технологии в образовании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1800" y="5877272"/>
            <a:ext cx="6261511" cy="942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Митрофанов Е.М.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ЛТ-3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Лесоуправление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лесоустройство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геоинфор­мационные системы»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 МГТУ им. Н.Э. Баумана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528392" cy="281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3024336" cy="2856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4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1" y="1412776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атериальное обеспечение и эксплуатация БПЛА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30" y="3141134"/>
            <a:ext cx="4526823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28"/>
            <a:ext cx="4096500" cy="2591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1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1" y="1412776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Программное обеспечение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24944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927598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927598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039107"/>
            <a:ext cx="2448272" cy="110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Планирование аэрофотосъемки и контроль за ее выполнением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039107"/>
            <a:ext cx="2448272" cy="110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Фотограмметрическая обработка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039107"/>
            <a:ext cx="2448272" cy="110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результатами обработки аэрофотосъёмки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222471"/>
            <a:ext cx="2448272" cy="238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74" y="4199576"/>
            <a:ext cx="2391868" cy="23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4250"/>
            <a:ext cx="2448272" cy="235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1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1124744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интеграции беспилотных авиационных технологий в образование для школьников и студентов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595009"/>
            <a:ext cx="9006077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251520" y="2767399"/>
            <a:ext cx="8680644" cy="2016224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7296" y="2852936"/>
            <a:ext cx="1728192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Новые дисциплины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4724" y="2860166"/>
            <a:ext cx="1925663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Обновление существующих дисциплин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45382" y="2860166"/>
            <a:ext cx="1872208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Факультативы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57736" y="3882196"/>
            <a:ext cx="1872208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Выездные практики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69504" y="3882196"/>
            <a:ext cx="1925663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Стационарные практики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251520" y="5013176"/>
            <a:ext cx="8680644" cy="1512168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24090" y="5445224"/>
            <a:ext cx="1905854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Секции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69504" y="5453424"/>
            <a:ext cx="1905854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Кружки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9634" y="5453424"/>
            <a:ext cx="1905854" cy="788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Гранты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323528" y="3335363"/>
            <a:ext cx="2252090" cy="88572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учебные заведения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stCxn id="26" idx="0"/>
          </p:cNvCxnSpPr>
          <p:nvPr/>
        </p:nvCxnSpPr>
        <p:spPr>
          <a:xfrm>
            <a:off x="2575618" y="3778226"/>
            <a:ext cx="52182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6" idx="2"/>
          </p:cNvCxnSpPr>
          <p:nvPr/>
        </p:nvCxnSpPr>
        <p:spPr>
          <a:xfrm>
            <a:off x="3761392" y="3641802"/>
            <a:ext cx="0" cy="136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0" idx="0"/>
          </p:cNvCxnSpPr>
          <p:nvPr/>
        </p:nvCxnSpPr>
        <p:spPr>
          <a:xfrm flipH="1" flipV="1">
            <a:off x="5732335" y="3778226"/>
            <a:ext cx="1" cy="103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7" idx="2"/>
          </p:cNvCxnSpPr>
          <p:nvPr/>
        </p:nvCxnSpPr>
        <p:spPr>
          <a:xfrm flipH="1">
            <a:off x="5747555" y="3649032"/>
            <a:ext cx="1" cy="126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8" idx="2"/>
          </p:cNvCxnSpPr>
          <p:nvPr/>
        </p:nvCxnSpPr>
        <p:spPr>
          <a:xfrm flipV="1">
            <a:off x="7781486" y="3649032"/>
            <a:ext cx="0" cy="126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9" idx="0"/>
          </p:cNvCxnSpPr>
          <p:nvPr/>
        </p:nvCxnSpPr>
        <p:spPr>
          <a:xfrm flipV="1">
            <a:off x="7793840" y="3778226"/>
            <a:ext cx="0" cy="103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323528" y="5085184"/>
            <a:ext cx="2252090" cy="11571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 дополнительное школьное образование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575618" y="5229200"/>
            <a:ext cx="5308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884368" y="5229200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3" idx="0"/>
          </p:cNvCxnSpPr>
          <p:nvPr/>
        </p:nvCxnSpPr>
        <p:spPr>
          <a:xfrm>
            <a:off x="5722431" y="5229200"/>
            <a:ext cx="0" cy="224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24" idx="0"/>
          </p:cNvCxnSpPr>
          <p:nvPr/>
        </p:nvCxnSpPr>
        <p:spPr>
          <a:xfrm>
            <a:off x="3672561" y="5229200"/>
            <a:ext cx="0" cy="224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22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673" y="3323247"/>
            <a:ext cx="8856984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3362390" y="4630187"/>
            <a:ext cx="288032" cy="1420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503962" y="4630186"/>
            <a:ext cx="288032" cy="1060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7664202" y="4619391"/>
            <a:ext cx="288032" cy="1357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187624" y="4619392"/>
            <a:ext cx="288032" cy="1283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1" y="1628800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этапы и дисциплины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0150" y="3539271"/>
            <a:ext cx="2016224" cy="108012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Проектирование/констр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ирование БПЛА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32398" y="3539271"/>
            <a:ext cx="1948016" cy="108012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выполнение аэрофотосъемки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92638" y="3539271"/>
            <a:ext cx="1910680" cy="108012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Фотограмметрическая обработка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52878" y="3539271"/>
            <a:ext cx="1910680" cy="108012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прикладных задач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150" y="4865294"/>
            <a:ext cx="2016224" cy="288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Схемотехника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150" y="5305726"/>
            <a:ext cx="2016224" cy="29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Основы </a:t>
            </a:r>
            <a:r>
              <a:rPr lang="ru-RU" sz="1200" dirty="0" smtClean="0">
                <a:solidFill>
                  <a:schemeClr val="tx1"/>
                </a:solidFill>
              </a:rPr>
              <a:t>электроники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504" y="5902726"/>
            <a:ext cx="2016224" cy="29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Робототехника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32398" y="4797469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Аэрофотосъемка и фотограмметрия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4499" y="5331606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Цифровая фотография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5563" y="6037493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Аэрокосмическая съемка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92638" y="5005548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Основы фотограмметрии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92638" y="5690885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Прикладная фотограмметрия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61262" y="4729410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Аэрометоды</a:t>
            </a:r>
            <a:r>
              <a:rPr lang="ru-RU" sz="1200" dirty="0" smtClean="0">
                <a:solidFill>
                  <a:schemeClr val="tx1"/>
                </a:solidFill>
              </a:rPr>
              <a:t> в лесном хозяйстве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1262" y="5314168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Геоинформационные системы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9059" y="5977108"/>
            <a:ext cx="2016224" cy="423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Дешифрирование аэрокосмических данных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7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1" y="1412776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БПЛА в учебный процесс как часть базовых, вариативных и выборных дисциплин высших учебных заведений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924944"/>
            <a:ext cx="7920880" cy="3759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9" y="3501008"/>
            <a:ext cx="2639102" cy="28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27025"/>
            <a:ext cx="3654633" cy="27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5577" y="3052615"/>
            <a:ext cx="7257184" cy="401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Дисциплина – «Аэрокосмические методы в лесном хозяйстве»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89542" y="4597038"/>
            <a:ext cx="720080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7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1" y="1412776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БПЛА в учебный процесс как часть базовых, вариативных и выборных дисциплин высших учебных заведений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4"/>
            <a:ext cx="8784976" cy="3759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22277" y="3081190"/>
            <a:ext cx="7257184" cy="401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Дисциплина – «Аэрокосмические методы в лесном хозяйстве»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793613"/>
            <a:ext cx="2088232" cy="2523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816" y="3932222"/>
            <a:ext cx="2516505" cy="219900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432321" y="3964027"/>
            <a:ext cx="2543175" cy="21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924944"/>
            <a:ext cx="424847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56931" y="2924944"/>
            <a:ext cx="424847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52614"/>
            <a:ext cx="4104456" cy="592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Новая дисциплина – «Беспилотные технологии»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052614"/>
            <a:ext cx="4104456" cy="592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Факультатив - «Прикладное применение ГИС»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37" y="3789040"/>
            <a:ext cx="2920259" cy="269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4" y="3771965"/>
            <a:ext cx="3252324" cy="27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79711" y="1412776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БПЛА в учебный процесс как часть базовых, вариативных и выборных дисциплин высших учебных заведений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4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1" y="1412776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БПЛА в учебный процесс как часть учебных практик высших учебных заведений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24944"/>
            <a:ext cx="424847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56931" y="2924944"/>
            <a:ext cx="424847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52614"/>
            <a:ext cx="4104456" cy="592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Стационарные практики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052614"/>
            <a:ext cx="4104456" cy="592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Выездные практики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Genja\Downloads\IMG_20220609_095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66" y="3753035"/>
            <a:ext cx="3600402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enja\Downloads\IMG_20221027_122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66" y="3753035"/>
            <a:ext cx="3600402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enja\Downloads\IMG_20220609_095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2" y="3818950"/>
            <a:ext cx="3424627" cy="256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9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1" y="1412776"/>
            <a:ext cx="7133869" cy="12961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БПЛА в учебный процесс для обучающихся школьного возраста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24944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924944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924944"/>
            <a:ext cx="273630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052614"/>
            <a:ext cx="2448272" cy="592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Гранты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3052613"/>
            <a:ext cx="2448272" cy="592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052614"/>
            <a:ext cx="2448272" cy="5924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Секции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Genja\Downloads\IMG_20220715_10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8" y="4293096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65" y="4149080"/>
            <a:ext cx="2448507" cy="17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149824"/>
            <a:ext cx="2448272" cy="18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69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070868"/>
            <a:ext cx="2649738" cy="33302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ограничения использования воздушного пространства РФ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491880" y="1052736"/>
            <a:ext cx="5112568" cy="55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0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236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Беспилотные технологии в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Genja</dc:creator>
  <cp:lastModifiedBy>Митрофанов Евгений Михайлович</cp:lastModifiedBy>
  <cp:revision>38</cp:revision>
  <dcterms:created xsi:type="dcterms:W3CDTF">2022-12-05T06:00:50Z</dcterms:created>
  <dcterms:modified xsi:type="dcterms:W3CDTF">2022-12-09T08:23:55Z</dcterms:modified>
</cp:coreProperties>
</file>