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  <p:sldId id="265" r:id="rId11"/>
    <p:sldId id="266" r:id="rId12"/>
    <p:sldId id="281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5A"/>
    <a:srgbClr val="002554"/>
    <a:srgbClr val="62B5E5"/>
    <a:srgbClr val="9799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DF9B50-647D-48E9-AAEB-37A8900FFD9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2B4A9E-0781-4351-8C23-06511159B440}">
      <dgm:prSet/>
      <dgm:spPr>
        <a:solidFill>
          <a:srgbClr val="97999B"/>
        </a:solidFill>
      </dgm:spPr>
      <dgm:t>
        <a:bodyPr/>
        <a:lstStyle/>
        <a:p>
          <a:r>
            <a:rPr lang="ru-RU" baseline="0"/>
            <a:t>Инженеров </a:t>
          </a:r>
          <a:endParaRPr lang="en-US"/>
        </a:p>
      </dgm:t>
    </dgm:pt>
    <dgm:pt modelId="{52F24CB4-71F8-46F8-8BB1-D4ED13EB4C8A}" type="parTrans" cxnId="{D1CFA9A2-3B5A-46BB-B83C-CF0C285FD4CD}">
      <dgm:prSet/>
      <dgm:spPr/>
      <dgm:t>
        <a:bodyPr/>
        <a:lstStyle/>
        <a:p>
          <a:endParaRPr lang="en-US"/>
        </a:p>
      </dgm:t>
    </dgm:pt>
    <dgm:pt modelId="{7CFB88DE-8CE0-45E3-BC8C-23D401E66E61}" type="sibTrans" cxnId="{D1CFA9A2-3B5A-46BB-B83C-CF0C285FD4CD}">
      <dgm:prSet/>
      <dgm:spPr/>
      <dgm:t>
        <a:bodyPr/>
        <a:lstStyle/>
        <a:p>
          <a:endParaRPr lang="en-US"/>
        </a:p>
      </dgm:t>
    </dgm:pt>
    <dgm:pt modelId="{A6D4C412-5DCC-477D-A1FE-F9466B289573}">
      <dgm:prSet/>
      <dgm:spPr>
        <a:solidFill>
          <a:srgbClr val="97999B"/>
        </a:solidFill>
      </dgm:spPr>
      <dgm:t>
        <a:bodyPr/>
        <a:lstStyle/>
        <a:p>
          <a:r>
            <a:rPr lang="ru-RU" baseline="0" dirty="0"/>
            <a:t>Инженеров-конструкторов </a:t>
          </a:r>
          <a:endParaRPr lang="en-US" dirty="0"/>
        </a:p>
      </dgm:t>
    </dgm:pt>
    <dgm:pt modelId="{C5E772A9-78E6-4377-B207-CA1B2E635AC1}" type="parTrans" cxnId="{B8970C0A-CA37-47C9-BE2B-7F7013E5AD46}">
      <dgm:prSet/>
      <dgm:spPr/>
      <dgm:t>
        <a:bodyPr/>
        <a:lstStyle/>
        <a:p>
          <a:endParaRPr lang="en-US"/>
        </a:p>
      </dgm:t>
    </dgm:pt>
    <dgm:pt modelId="{D3F491C4-4710-4FB2-9055-D167655F945B}" type="sibTrans" cxnId="{B8970C0A-CA37-47C9-BE2B-7F7013E5AD46}">
      <dgm:prSet/>
      <dgm:spPr/>
      <dgm:t>
        <a:bodyPr/>
        <a:lstStyle/>
        <a:p>
          <a:endParaRPr lang="en-US"/>
        </a:p>
      </dgm:t>
    </dgm:pt>
    <dgm:pt modelId="{DF0E01BA-A069-4608-B870-B3BB82BD506A}">
      <dgm:prSet/>
      <dgm:spPr>
        <a:solidFill>
          <a:srgbClr val="97999B"/>
        </a:solidFill>
      </dgm:spPr>
      <dgm:t>
        <a:bodyPr/>
        <a:lstStyle/>
        <a:p>
          <a:r>
            <a:rPr lang="ru-RU" baseline="0"/>
            <a:t>Аналитиков-консультантов </a:t>
          </a:r>
          <a:endParaRPr lang="en-US"/>
        </a:p>
      </dgm:t>
    </dgm:pt>
    <dgm:pt modelId="{D03C467C-E0A8-44E0-B432-2EA5308C5664}" type="parTrans" cxnId="{B1549F27-905C-4F8C-863D-96F95FD8FE24}">
      <dgm:prSet/>
      <dgm:spPr/>
      <dgm:t>
        <a:bodyPr/>
        <a:lstStyle/>
        <a:p>
          <a:endParaRPr lang="en-US"/>
        </a:p>
      </dgm:t>
    </dgm:pt>
    <dgm:pt modelId="{DBEC5A6D-3CFE-4CA2-B6D2-146D165CCBF0}" type="sibTrans" cxnId="{B1549F27-905C-4F8C-863D-96F95FD8FE24}">
      <dgm:prSet/>
      <dgm:spPr/>
      <dgm:t>
        <a:bodyPr/>
        <a:lstStyle/>
        <a:p>
          <a:endParaRPr lang="en-US"/>
        </a:p>
      </dgm:t>
    </dgm:pt>
    <dgm:pt modelId="{A0003B19-3316-4326-9235-6824E869277B}">
      <dgm:prSet/>
      <dgm:spPr>
        <a:solidFill>
          <a:srgbClr val="97999B"/>
        </a:solidFill>
        <a:ln>
          <a:solidFill>
            <a:srgbClr val="53565A"/>
          </a:solidFill>
        </a:ln>
      </dgm:spPr>
      <dgm:t>
        <a:bodyPr/>
        <a:lstStyle/>
        <a:p>
          <a:r>
            <a:rPr lang="ru-RU" baseline="0"/>
            <a:t>Программистов 1С </a:t>
          </a:r>
          <a:endParaRPr lang="en-US"/>
        </a:p>
      </dgm:t>
    </dgm:pt>
    <dgm:pt modelId="{5131DAF8-9F57-4D8D-BB71-D02102BD55A0}" type="parTrans" cxnId="{4C337CDC-110F-4993-BDA1-EACD74978FC9}">
      <dgm:prSet/>
      <dgm:spPr/>
      <dgm:t>
        <a:bodyPr/>
        <a:lstStyle/>
        <a:p>
          <a:endParaRPr lang="en-US"/>
        </a:p>
      </dgm:t>
    </dgm:pt>
    <dgm:pt modelId="{E406FC5D-E8E6-4E97-93B5-D6ABD8EAFE72}" type="sibTrans" cxnId="{4C337CDC-110F-4993-BDA1-EACD74978FC9}">
      <dgm:prSet/>
      <dgm:spPr/>
      <dgm:t>
        <a:bodyPr/>
        <a:lstStyle/>
        <a:p>
          <a:endParaRPr lang="en-US"/>
        </a:p>
      </dgm:t>
    </dgm:pt>
    <dgm:pt modelId="{4CB50DE3-F7E5-4517-A1B5-B51C8E13DCAC}" type="pres">
      <dgm:prSet presAssocID="{A2DF9B50-647D-48E9-AAEB-37A8900FFD9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C175C9-6EC7-44F1-9511-9767230FFD9B}" type="pres">
      <dgm:prSet presAssocID="{0C2B4A9E-0781-4351-8C23-06511159B440}" presName="parentLin" presStyleCnt="0"/>
      <dgm:spPr/>
    </dgm:pt>
    <dgm:pt modelId="{B97AC9D9-E5A7-4B2C-A720-ED9594A30399}" type="pres">
      <dgm:prSet presAssocID="{0C2B4A9E-0781-4351-8C23-06511159B44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FA2791A-5265-4DA2-9C06-8DCF812D71A8}" type="pres">
      <dgm:prSet presAssocID="{0C2B4A9E-0781-4351-8C23-06511159B44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3FA9C8-F99C-4762-91A0-44C25F1FC48B}" type="pres">
      <dgm:prSet presAssocID="{0C2B4A9E-0781-4351-8C23-06511159B440}" presName="negativeSpace" presStyleCnt="0"/>
      <dgm:spPr/>
    </dgm:pt>
    <dgm:pt modelId="{8897143C-2CFD-4161-8279-570293D1C949}" type="pres">
      <dgm:prSet presAssocID="{0C2B4A9E-0781-4351-8C23-06511159B440}" presName="childText" presStyleLbl="conFgAcc1" presStyleIdx="0" presStyleCnt="4">
        <dgm:presLayoutVars>
          <dgm:bulletEnabled val="1"/>
        </dgm:presLayoutVars>
      </dgm:prSet>
      <dgm:spPr/>
    </dgm:pt>
    <dgm:pt modelId="{BAB534E8-DDDF-4941-99B9-9BDF2D27CEF4}" type="pres">
      <dgm:prSet presAssocID="{7CFB88DE-8CE0-45E3-BC8C-23D401E66E61}" presName="spaceBetweenRectangles" presStyleCnt="0"/>
      <dgm:spPr/>
    </dgm:pt>
    <dgm:pt modelId="{A26B1585-366F-4327-BB17-8BE8FA9CA645}" type="pres">
      <dgm:prSet presAssocID="{A6D4C412-5DCC-477D-A1FE-F9466B289573}" presName="parentLin" presStyleCnt="0"/>
      <dgm:spPr/>
    </dgm:pt>
    <dgm:pt modelId="{54E064EA-1FFE-405B-AAF0-FE1A25DF546E}" type="pres">
      <dgm:prSet presAssocID="{A6D4C412-5DCC-477D-A1FE-F9466B28957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3A816ED-42F7-40E6-B434-DA4017D65DB1}" type="pres">
      <dgm:prSet presAssocID="{A6D4C412-5DCC-477D-A1FE-F9466B28957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FFDB60-74A0-4680-855A-AA43666F088B}" type="pres">
      <dgm:prSet presAssocID="{A6D4C412-5DCC-477D-A1FE-F9466B289573}" presName="negativeSpace" presStyleCnt="0"/>
      <dgm:spPr/>
    </dgm:pt>
    <dgm:pt modelId="{9C75FAD3-503F-4BAB-B446-73A11CBDF708}" type="pres">
      <dgm:prSet presAssocID="{A6D4C412-5DCC-477D-A1FE-F9466B289573}" presName="childText" presStyleLbl="conFgAcc1" presStyleIdx="1" presStyleCnt="4">
        <dgm:presLayoutVars>
          <dgm:bulletEnabled val="1"/>
        </dgm:presLayoutVars>
      </dgm:prSet>
      <dgm:spPr/>
    </dgm:pt>
    <dgm:pt modelId="{A49B9C6D-B30E-43DD-A197-0EFF9A5ACD04}" type="pres">
      <dgm:prSet presAssocID="{D3F491C4-4710-4FB2-9055-D167655F945B}" presName="spaceBetweenRectangles" presStyleCnt="0"/>
      <dgm:spPr/>
    </dgm:pt>
    <dgm:pt modelId="{560D0DA5-260A-48D3-8925-9D9404EEDF31}" type="pres">
      <dgm:prSet presAssocID="{DF0E01BA-A069-4608-B870-B3BB82BD506A}" presName="parentLin" presStyleCnt="0"/>
      <dgm:spPr/>
    </dgm:pt>
    <dgm:pt modelId="{5EC7404B-2FB5-4D84-BEDE-5B77F52969C2}" type="pres">
      <dgm:prSet presAssocID="{DF0E01BA-A069-4608-B870-B3BB82BD506A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1B3C1C6E-4D7D-4548-B7F9-4297397476E9}" type="pres">
      <dgm:prSet presAssocID="{DF0E01BA-A069-4608-B870-B3BB82BD506A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17EA09-1ED3-483B-BF26-267ECAC66F16}" type="pres">
      <dgm:prSet presAssocID="{DF0E01BA-A069-4608-B870-B3BB82BD506A}" presName="negativeSpace" presStyleCnt="0"/>
      <dgm:spPr/>
    </dgm:pt>
    <dgm:pt modelId="{7B89606F-E638-420D-8239-2E97211BD60F}" type="pres">
      <dgm:prSet presAssocID="{DF0E01BA-A069-4608-B870-B3BB82BD506A}" presName="childText" presStyleLbl="conFgAcc1" presStyleIdx="2" presStyleCnt="4">
        <dgm:presLayoutVars>
          <dgm:bulletEnabled val="1"/>
        </dgm:presLayoutVars>
      </dgm:prSet>
      <dgm:spPr/>
    </dgm:pt>
    <dgm:pt modelId="{AF0F4B0F-3E72-4CBD-B820-786D9932753D}" type="pres">
      <dgm:prSet presAssocID="{DBEC5A6D-3CFE-4CA2-B6D2-146D165CCBF0}" presName="spaceBetweenRectangles" presStyleCnt="0"/>
      <dgm:spPr/>
    </dgm:pt>
    <dgm:pt modelId="{D0CF31E1-C520-4262-A13C-4B83D5A337B7}" type="pres">
      <dgm:prSet presAssocID="{A0003B19-3316-4326-9235-6824E869277B}" presName="parentLin" presStyleCnt="0"/>
      <dgm:spPr/>
    </dgm:pt>
    <dgm:pt modelId="{4710F497-AD28-459D-922B-786FCBEC3341}" type="pres">
      <dgm:prSet presAssocID="{A0003B19-3316-4326-9235-6824E869277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C7872F13-D3A2-45E7-811D-902DC5E3A6F0}" type="pres">
      <dgm:prSet presAssocID="{A0003B19-3316-4326-9235-6824E869277B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F006B2-28DD-4692-97E4-8937F102FBD4}" type="pres">
      <dgm:prSet presAssocID="{A0003B19-3316-4326-9235-6824E869277B}" presName="negativeSpace" presStyleCnt="0"/>
      <dgm:spPr/>
    </dgm:pt>
    <dgm:pt modelId="{1544E56F-3CD1-44C2-823D-C95EDBCB8B5D}" type="pres">
      <dgm:prSet presAssocID="{A0003B19-3316-4326-9235-6824E869277B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6A1F920-D095-4DBA-BD51-52949A30BDD7}" type="presOf" srcId="{0C2B4A9E-0781-4351-8C23-06511159B440}" destId="{0FA2791A-5265-4DA2-9C06-8DCF812D71A8}" srcOrd="1" destOrd="0" presId="urn:microsoft.com/office/officeart/2005/8/layout/list1"/>
    <dgm:cxn modelId="{D85863A2-BBD4-4258-B724-830DDB915C6D}" type="presOf" srcId="{DF0E01BA-A069-4608-B870-B3BB82BD506A}" destId="{1B3C1C6E-4D7D-4548-B7F9-4297397476E9}" srcOrd="1" destOrd="0" presId="urn:microsoft.com/office/officeart/2005/8/layout/list1"/>
    <dgm:cxn modelId="{D1CFA9A2-3B5A-46BB-B83C-CF0C285FD4CD}" srcId="{A2DF9B50-647D-48E9-AAEB-37A8900FFD91}" destId="{0C2B4A9E-0781-4351-8C23-06511159B440}" srcOrd="0" destOrd="0" parTransId="{52F24CB4-71F8-46F8-8BB1-D4ED13EB4C8A}" sibTransId="{7CFB88DE-8CE0-45E3-BC8C-23D401E66E61}"/>
    <dgm:cxn modelId="{B1549F27-905C-4F8C-863D-96F95FD8FE24}" srcId="{A2DF9B50-647D-48E9-AAEB-37A8900FFD91}" destId="{DF0E01BA-A069-4608-B870-B3BB82BD506A}" srcOrd="2" destOrd="0" parTransId="{D03C467C-E0A8-44E0-B432-2EA5308C5664}" sibTransId="{DBEC5A6D-3CFE-4CA2-B6D2-146D165CCBF0}"/>
    <dgm:cxn modelId="{907CBF43-9AF7-49FD-96A4-A18CD6EDB835}" type="presOf" srcId="{A6D4C412-5DCC-477D-A1FE-F9466B289573}" destId="{73A816ED-42F7-40E6-B434-DA4017D65DB1}" srcOrd="1" destOrd="0" presId="urn:microsoft.com/office/officeart/2005/8/layout/list1"/>
    <dgm:cxn modelId="{B8970C0A-CA37-47C9-BE2B-7F7013E5AD46}" srcId="{A2DF9B50-647D-48E9-AAEB-37A8900FFD91}" destId="{A6D4C412-5DCC-477D-A1FE-F9466B289573}" srcOrd="1" destOrd="0" parTransId="{C5E772A9-78E6-4377-B207-CA1B2E635AC1}" sibTransId="{D3F491C4-4710-4FB2-9055-D167655F945B}"/>
    <dgm:cxn modelId="{87E5701A-4953-4CF0-9D36-E608A5156FFA}" type="presOf" srcId="{A0003B19-3316-4326-9235-6824E869277B}" destId="{C7872F13-D3A2-45E7-811D-902DC5E3A6F0}" srcOrd="1" destOrd="0" presId="urn:microsoft.com/office/officeart/2005/8/layout/list1"/>
    <dgm:cxn modelId="{6AF2770E-9E5B-473E-8095-A29C84881B15}" type="presOf" srcId="{A6D4C412-5DCC-477D-A1FE-F9466B289573}" destId="{54E064EA-1FFE-405B-AAF0-FE1A25DF546E}" srcOrd="0" destOrd="0" presId="urn:microsoft.com/office/officeart/2005/8/layout/list1"/>
    <dgm:cxn modelId="{67655C48-4CE0-4EF8-B83E-D967BC468C1C}" type="presOf" srcId="{A2DF9B50-647D-48E9-AAEB-37A8900FFD91}" destId="{4CB50DE3-F7E5-4517-A1B5-B51C8E13DCAC}" srcOrd="0" destOrd="0" presId="urn:microsoft.com/office/officeart/2005/8/layout/list1"/>
    <dgm:cxn modelId="{42CB1EEC-49B5-44DC-B4F0-EA9AF1B3409C}" type="presOf" srcId="{A0003B19-3316-4326-9235-6824E869277B}" destId="{4710F497-AD28-459D-922B-786FCBEC3341}" srcOrd="0" destOrd="0" presId="urn:microsoft.com/office/officeart/2005/8/layout/list1"/>
    <dgm:cxn modelId="{42703F98-F633-459E-9E55-A89D50FAEC37}" type="presOf" srcId="{DF0E01BA-A069-4608-B870-B3BB82BD506A}" destId="{5EC7404B-2FB5-4D84-BEDE-5B77F52969C2}" srcOrd="0" destOrd="0" presId="urn:microsoft.com/office/officeart/2005/8/layout/list1"/>
    <dgm:cxn modelId="{32EB72C9-F6D7-4D40-8AA8-EC4AD7675F2E}" type="presOf" srcId="{0C2B4A9E-0781-4351-8C23-06511159B440}" destId="{B97AC9D9-E5A7-4B2C-A720-ED9594A30399}" srcOrd="0" destOrd="0" presId="urn:microsoft.com/office/officeart/2005/8/layout/list1"/>
    <dgm:cxn modelId="{4C337CDC-110F-4993-BDA1-EACD74978FC9}" srcId="{A2DF9B50-647D-48E9-AAEB-37A8900FFD91}" destId="{A0003B19-3316-4326-9235-6824E869277B}" srcOrd="3" destOrd="0" parTransId="{5131DAF8-9F57-4D8D-BB71-D02102BD55A0}" sibTransId="{E406FC5D-E8E6-4E97-93B5-D6ABD8EAFE72}"/>
    <dgm:cxn modelId="{5676CED5-14C7-4FE1-94EE-B4CA1AE6AA80}" type="presParOf" srcId="{4CB50DE3-F7E5-4517-A1B5-B51C8E13DCAC}" destId="{C5C175C9-6EC7-44F1-9511-9767230FFD9B}" srcOrd="0" destOrd="0" presId="urn:microsoft.com/office/officeart/2005/8/layout/list1"/>
    <dgm:cxn modelId="{011A5C08-CC67-48FB-90B4-8994689CB4F8}" type="presParOf" srcId="{C5C175C9-6EC7-44F1-9511-9767230FFD9B}" destId="{B97AC9D9-E5A7-4B2C-A720-ED9594A30399}" srcOrd="0" destOrd="0" presId="urn:microsoft.com/office/officeart/2005/8/layout/list1"/>
    <dgm:cxn modelId="{96B5F9E4-7233-4AE6-951E-8ABAE6416943}" type="presParOf" srcId="{C5C175C9-6EC7-44F1-9511-9767230FFD9B}" destId="{0FA2791A-5265-4DA2-9C06-8DCF812D71A8}" srcOrd="1" destOrd="0" presId="urn:microsoft.com/office/officeart/2005/8/layout/list1"/>
    <dgm:cxn modelId="{57F95F6A-435A-4853-A002-B61BA76A3131}" type="presParOf" srcId="{4CB50DE3-F7E5-4517-A1B5-B51C8E13DCAC}" destId="{A93FA9C8-F99C-4762-91A0-44C25F1FC48B}" srcOrd="1" destOrd="0" presId="urn:microsoft.com/office/officeart/2005/8/layout/list1"/>
    <dgm:cxn modelId="{6CE5DAE9-1F8A-4882-A26A-F99F6222BB06}" type="presParOf" srcId="{4CB50DE3-F7E5-4517-A1B5-B51C8E13DCAC}" destId="{8897143C-2CFD-4161-8279-570293D1C949}" srcOrd="2" destOrd="0" presId="urn:microsoft.com/office/officeart/2005/8/layout/list1"/>
    <dgm:cxn modelId="{89CE2212-48C1-4F30-B2E4-F331C9F656C8}" type="presParOf" srcId="{4CB50DE3-F7E5-4517-A1B5-B51C8E13DCAC}" destId="{BAB534E8-DDDF-4941-99B9-9BDF2D27CEF4}" srcOrd="3" destOrd="0" presId="urn:microsoft.com/office/officeart/2005/8/layout/list1"/>
    <dgm:cxn modelId="{4508B10A-DDCF-4A9F-B6B9-CB9691BC2D7E}" type="presParOf" srcId="{4CB50DE3-F7E5-4517-A1B5-B51C8E13DCAC}" destId="{A26B1585-366F-4327-BB17-8BE8FA9CA645}" srcOrd="4" destOrd="0" presId="urn:microsoft.com/office/officeart/2005/8/layout/list1"/>
    <dgm:cxn modelId="{DF927B99-0853-4DC9-824D-241BFEAE3DE5}" type="presParOf" srcId="{A26B1585-366F-4327-BB17-8BE8FA9CA645}" destId="{54E064EA-1FFE-405B-AAF0-FE1A25DF546E}" srcOrd="0" destOrd="0" presId="urn:microsoft.com/office/officeart/2005/8/layout/list1"/>
    <dgm:cxn modelId="{951A36A3-753B-4CF7-AEA5-8812D9EE87D4}" type="presParOf" srcId="{A26B1585-366F-4327-BB17-8BE8FA9CA645}" destId="{73A816ED-42F7-40E6-B434-DA4017D65DB1}" srcOrd="1" destOrd="0" presId="urn:microsoft.com/office/officeart/2005/8/layout/list1"/>
    <dgm:cxn modelId="{B72A1E0E-3CF9-4FE9-B12E-F1824A022F01}" type="presParOf" srcId="{4CB50DE3-F7E5-4517-A1B5-B51C8E13DCAC}" destId="{0CFFDB60-74A0-4680-855A-AA43666F088B}" srcOrd="5" destOrd="0" presId="urn:microsoft.com/office/officeart/2005/8/layout/list1"/>
    <dgm:cxn modelId="{95B83992-0008-4976-8261-FFD491ED7DD5}" type="presParOf" srcId="{4CB50DE3-F7E5-4517-A1B5-B51C8E13DCAC}" destId="{9C75FAD3-503F-4BAB-B446-73A11CBDF708}" srcOrd="6" destOrd="0" presId="urn:microsoft.com/office/officeart/2005/8/layout/list1"/>
    <dgm:cxn modelId="{4D17DAC5-2439-4B01-96CB-B14ECA5AECC6}" type="presParOf" srcId="{4CB50DE3-F7E5-4517-A1B5-B51C8E13DCAC}" destId="{A49B9C6D-B30E-43DD-A197-0EFF9A5ACD04}" srcOrd="7" destOrd="0" presId="urn:microsoft.com/office/officeart/2005/8/layout/list1"/>
    <dgm:cxn modelId="{3ADE7BD3-F9F2-4208-8177-ACA09ED4A877}" type="presParOf" srcId="{4CB50DE3-F7E5-4517-A1B5-B51C8E13DCAC}" destId="{560D0DA5-260A-48D3-8925-9D9404EEDF31}" srcOrd="8" destOrd="0" presId="urn:microsoft.com/office/officeart/2005/8/layout/list1"/>
    <dgm:cxn modelId="{A3FFBE1F-0E27-4E19-9A7D-7451BDE3D227}" type="presParOf" srcId="{560D0DA5-260A-48D3-8925-9D9404EEDF31}" destId="{5EC7404B-2FB5-4D84-BEDE-5B77F52969C2}" srcOrd="0" destOrd="0" presId="urn:microsoft.com/office/officeart/2005/8/layout/list1"/>
    <dgm:cxn modelId="{112B9E4F-F913-436A-9159-817A84C576C3}" type="presParOf" srcId="{560D0DA5-260A-48D3-8925-9D9404EEDF31}" destId="{1B3C1C6E-4D7D-4548-B7F9-4297397476E9}" srcOrd="1" destOrd="0" presId="urn:microsoft.com/office/officeart/2005/8/layout/list1"/>
    <dgm:cxn modelId="{FEA20CD6-60EA-44A6-A80D-5A7FFB506054}" type="presParOf" srcId="{4CB50DE3-F7E5-4517-A1B5-B51C8E13DCAC}" destId="{F117EA09-1ED3-483B-BF26-267ECAC66F16}" srcOrd="9" destOrd="0" presId="urn:microsoft.com/office/officeart/2005/8/layout/list1"/>
    <dgm:cxn modelId="{29DFDF0D-CC56-4237-A3DC-6ACA642D3B01}" type="presParOf" srcId="{4CB50DE3-F7E5-4517-A1B5-B51C8E13DCAC}" destId="{7B89606F-E638-420D-8239-2E97211BD60F}" srcOrd="10" destOrd="0" presId="urn:microsoft.com/office/officeart/2005/8/layout/list1"/>
    <dgm:cxn modelId="{435D19DC-46FC-411D-A870-BF99236F01F8}" type="presParOf" srcId="{4CB50DE3-F7E5-4517-A1B5-B51C8E13DCAC}" destId="{AF0F4B0F-3E72-4CBD-B820-786D9932753D}" srcOrd="11" destOrd="0" presId="urn:microsoft.com/office/officeart/2005/8/layout/list1"/>
    <dgm:cxn modelId="{4F1ACD5B-5576-48A4-A631-43A62989CBF9}" type="presParOf" srcId="{4CB50DE3-F7E5-4517-A1B5-B51C8E13DCAC}" destId="{D0CF31E1-C520-4262-A13C-4B83D5A337B7}" srcOrd="12" destOrd="0" presId="urn:microsoft.com/office/officeart/2005/8/layout/list1"/>
    <dgm:cxn modelId="{8EA12CF0-8588-421D-892C-C0419F625920}" type="presParOf" srcId="{D0CF31E1-C520-4262-A13C-4B83D5A337B7}" destId="{4710F497-AD28-459D-922B-786FCBEC3341}" srcOrd="0" destOrd="0" presId="urn:microsoft.com/office/officeart/2005/8/layout/list1"/>
    <dgm:cxn modelId="{A5C5B9F1-B394-41EA-B4C9-F6E9728EDA06}" type="presParOf" srcId="{D0CF31E1-C520-4262-A13C-4B83D5A337B7}" destId="{C7872F13-D3A2-45E7-811D-902DC5E3A6F0}" srcOrd="1" destOrd="0" presId="urn:microsoft.com/office/officeart/2005/8/layout/list1"/>
    <dgm:cxn modelId="{E56C2347-F56A-4F9E-AC50-B12FBD81DE84}" type="presParOf" srcId="{4CB50DE3-F7E5-4517-A1B5-B51C8E13DCAC}" destId="{23F006B2-28DD-4692-97E4-8937F102FBD4}" srcOrd="13" destOrd="0" presId="urn:microsoft.com/office/officeart/2005/8/layout/list1"/>
    <dgm:cxn modelId="{AB908634-1A26-4004-977B-1CCA53C2235E}" type="presParOf" srcId="{4CB50DE3-F7E5-4517-A1B5-B51C8E13DCAC}" destId="{1544E56F-3CD1-44C2-823D-C95EDBCB8B5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97143C-2CFD-4161-8279-570293D1C949}">
      <dsp:nvSpPr>
        <dsp:cNvPr id="0" name=""/>
        <dsp:cNvSpPr/>
      </dsp:nvSpPr>
      <dsp:spPr>
        <a:xfrm>
          <a:off x="0" y="382876"/>
          <a:ext cx="981060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A2791A-5265-4DA2-9C06-8DCF812D71A8}">
      <dsp:nvSpPr>
        <dsp:cNvPr id="0" name=""/>
        <dsp:cNvSpPr/>
      </dsp:nvSpPr>
      <dsp:spPr>
        <a:xfrm>
          <a:off x="490530" y="13876"/>
          <a:ext cx="6867422" cy="738000"/>
        </a:xfrm>
        <a:prstGeom prst="roundRect">
          <a:avLst/>
        </a:prstGeom>
        <a:solidFill>
          <a:srgbClr val="9799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572" tIns="0" rIns="25957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/>
            <a:t>Инженеров </a:t>
          </a:r>
          <a:endParaRPr lang="en-US" sz="2500" kern="1200"/>
        </a:p>
      </dsp:txBody>
      <dsp:txXfrm>
        <a:off x="526556" y="49902"/>
        <a:ext cx="6795370" cy="665948"/>
      </dsp:txXfrm>
    </dsp:sp>
    <dsp:sp modelId="{9C75FAD3-503F-4BAB-B446-73A11CBDF708}">
      <dsp:nvSpPr>
        <dsp:cNvPr id="0" name=""/>
        <dsp:cNvSpPr/>
      </dsp:nvSpPr>
      <dsp:spPr>
        <a:xfrm>
          <a:off x="0" y="1516876"/>
          <a:ext cx="981060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A816ED-42F7-40E6-B434-DA4017D65DB1}">
      <dsp:nvSpPr>
        <dsp:cNvPr id="0" name=""/>
        <dsp:cNvSpPr/>
      </dsp:nvSpPr>
      <dsp:spPr>
        <a:xfrm>
          <a:off x="490530" y="1147876"/>
          <a:ext cx="6867422" cy="738000"/>
        </a:xfrm>
        <a:prstGeom prst="roundRect">
          <a:avLst/>
        </a:prstGeom>
        <a:solidFill>
          <a:srgbClr val="9799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572" tIns="0" rIns="25957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 dirty="0"/>
            <a:t>Инженеров-конструкторов </a:t>
          </a:r>
          <a:endParaRPr lang="en-US" sz="2500" kern="1200" dirty="0"/>
        </a:p>
      </dsp:txBody>
      <dsp:txXfrm>
        <a:off x="526556" y="1183902"/>
        <a:ext cx="6795370" cy="665948"/>
      </dsp:txXfrm>
    </dsp:sp>
    <dsp:sp modelId="{7B89606F-E638-420D-8239-2E97211BD60F}">
      <dsp:nvSpPr>
        <dsp:cNvPr id="0" name=""/>
        <dsp:cNvSpPr/>
      </dsp:nvSpPr>
      <dsp:spPr>
        <a:xfrm>
          <a:off x="0" y="2650876"/>
          <a:ext cx="981060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3C1C6E-4D7D-4548-B7F9-4297397476E9}">
      <dsp:nvSpPr>
        <dsp:cNvPr id="0" name=""/>
        <dsp:cNvSpPr/>
      </dsp:nvSpPr>
      <dsp:spPr>
        <a:xfrm>
          <a:off x="490530" y="2281876"/>
          <a:ext cx="6867422" cy="738000"/>
        </a:xfrm>
        <a:prstGeom prst="roundRect">
          <a:avLst/>
        </a:prstGeom>
        <a:solidFill>
          <a:srgbClr val="97999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572" tIns="0" rIns="25957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/>
            <a:t>Аналитиков-консультантов </a:t>
          </a:r>
          <a:endParaRPr lang="en-US" sz="2500" kern="1200"/>
        </a:p>
      </dsp:txBody>
      <dsp:txXfrm>
        <a:off x="526556" y="2317902"/>
        <a:ext cx="6795370" cy="665948"/>
      </dsp:txXfrm>
    </dsp:sp>
    <dsp:sp modelId="{1544E56F-3CD1-44C2-823D-C95EDBCB8B5D}">
      <dsp:nvSpPr>
        <dsp:cNvPr id="0" name=""/>
        <dsp:cNvSpPr/>
      </dsp:nvSpPr>
      <dsp:spPr>
        <a:xfrm>
          <a:off x="0" y="3784876"/>
          <a:ext cx="9810604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872F13-D3A2-45E7-811D-902DC5E3A6F0}">
      <dsp:nvSpPr>
        <dsp:cNvPr id="0" name=""/>
        <dsp:cNvSpPr/>
      </dsp:nvSpPr>
      <dsp:spPr>
        <a:xfrm>
          <a:off x="490530" y="3415876"/>
          <a:ext cx="6867422" cy="738000"/>
        </a:xfrm>
        <a:prstGeom prst="roundRect">
          <a:avLst/>
        </a:prstGeom>
        <a:solidFill>
          <a:srgbClr val="97999B"/>
        </a:solidFill>
        <a:ln w="12700" cap="flat" cmpd="sng" algn="ctr">
          <a:solidFill>
            <a:srgbClr val="5356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572" tIns="0" rIns="259572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baseline="0"/>
            <a:t>Программистов 1С </a:t>
          </a:r>
          <a:endParaRPr lang="en-US" sz="2500" kern="1200"/>
        </a:p>
      </dsp:txBody>
      <dsp:txXfrm>
        <a:off x="526556" y="3451902"/>
        <a:ext cx="6795370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9-21T21:29:10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45:34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59:22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3:10:08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1-14T09:12:53.381"/>
    </inkml:context>
    <inkml:brush xml:id="br0">
      <inkml:brushProperty name="width" value="0.2" units="cm"/>
      <inkml:brushProperty name="height" value="0.4" units="cm"/>
      <inkml:brushProperty name="color" value="#97999B"/>
      <inkml:brushProperty name="tip" value="rectangle"/>
      <inkml:brushProperty name="rasterOp" value="maskPen"/>
      <inkml:brushProperty name="ignorePressure" value="1"/>
    </inkml:brush>
  </inkml:definitions>
  <inkml:trace contextRef="#ctx0" brushRef="#br0">1 238,'0'6,"1"0,0 0,0 0,0 0,1 0,0-1,0 1,1-1,-1 1,1-1,1 0,-1 0,1 0,-1 0,1-1,1 1,5 4,-1-1,0-1,1-1,0 1,0-1,0-1,1 0,21 7,36 5,130 17,-126-25,-2-1,73 1,-124-9,87-4,-93 3,1-1,-1-1,0 0,0-1,22-9,18-20,-42 24,1 2,21-12,11-2,0-2,-2-2,0-2,-2-1,-1-2,-1-2,-2-2,37-43,-67 70,0 0,1 1,0 0,0 0,0 1,1-1,0 2,0-1,16-6,-12 8,1-1,-1 2,1 0,0 0,0 1,20 1,19 2,98 16,-126-13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0:48:27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1:02:18.0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1:35:00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1:47:22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1:54:14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15T12:31:02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EE56D6-F195-48D7-978E-7EE16D43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6946" y="1104900"/>
            <a:ext cx="8376514" cy="3120504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0A72F42-5C88-4F7D-803B-C371B570D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8039" y="4442385"/>
            <a:ext cx="6074328" cy="98402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i="0" spc="16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A0384F3-2D6A-49F6-8F79-F3955E90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363F32-CD31-4801-BAE4-09EEB126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D5D34C-49ED-4ADB-8693-73B790764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8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0171A2-02C1-4543-8B6B-FCF7E6971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50879" y="1825625"/>
            <a:ext cx="9810604" cy="451669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95027C-A386-44E4-AFE1-33AFFDA3A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1BF710-0558-4457-825D-48713CAED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7A7F93D-5DC3-4C36-AEB0-79CDB15C3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xmlns="" id="{87CFC0C8-11FE-4003-B2D6-B7B8E2790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522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CEB41C5-3638-439D-BA61-4DAA14222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464025"/>
            <a:ext cx="2161540" cy="580029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99B91A0-A376-483C-926E-189F376E55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64023"/>
            <a:ext cx="7886700" cy="58002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14134E-B7D5-4664-BB2E-6A98ED630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2A54E2A-B1CE-4F2E-9D9A-D47E514D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E7C304-46A8-4179-87A2-B8CC10B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82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7B333-9E16-4502-96B5-3F586B7E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ED0795-5EC7-4FF8-9FC7-22AFA3C55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2DA5B-9862-4A23-8FEC-5C1ABC2E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506456" y="5074920"/>
            <a:ext cx="2647667" cy="365125"/>
          </a:xfrm>
        </p:spPr>
        <p:txBody>
          <a:bodyPr/>
          <a:lstStyle/>
          <a:p>
            <a:fld id="{5D340FED-6E95-4177-A7EF-CD303B9E611D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63D9A4B-0DA7-46BB-9DCE-3F26075C4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51592" y="1408176"/>
            <a:ext cx="27704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6A7C47-81AC-431C-A7C3-2BC71AD1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8016" y="3136392"/>
            <a:ext cx="545911" cy="580029"/>
          </a:xfrm>
        </p:spPr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8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BD2E47-4DC7-46C4-9407-FA4CF7E0A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513" y="1709738"/>
            <a:ext cx="9087774" cy="343852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BF7B502-122E-4177-A408-FC436A254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2513" y="5148262"/>
            <a:ext cx="8844522" cy="113823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229696-2AEF-4765-B33E-7DA328E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29B2E4-2F1C-4FEE-AAB2-4FCC3EEF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427D4B8-E107-480A-AA17-261CA49B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5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B8BAE8-3305-4F08-BECB-56AD7FD4E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7021AC-6D8D-4D24-8B01-8AE8F41BE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878" y="1825624"/>
            <a:ext cx="4473622" cy="4460875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02920">
              <a:defRPr/>
            </a:lvl3pPr>
            <a:lvl4pPr marL="548640" indent="0">
              <a:buFontTx/>
              <a:buNone/>
              <a:defRPr/>
            </a:lvl4pPr>
            <a:lvl5pPr marL="7315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8E7F49C-3DB3-40B7-89B3-E3BC32FC1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44540" y="1825624"/>
            <a:ext cx="5016943" cy="4460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E33D58-BDF5-4F1F-806B-0491CB362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November 17, 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48BCBFD-1FE1-441A-B3AF-C3E7E7B8D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70CE272-E6FB-455B-BACB-2471D66D9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29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73A4FB-9EF5-4D6C-A275-2DE1077A29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1835219"/>
            <a:ext cx="445293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C9972A-4D34-4A9F-84EB-8D64A703B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71562" y="2717801"/>
            <a:ext cx="4452938" cy="3559452"/>
          </a:xfrm>
        </p:spPr>
        <p:txBody>
          <a:bodyPr/>
          <a:lstStyle>
            <a:lvl2pPr marL="274320" indent="0">
              <a:buFontTx/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DBBDDE3-C8D7-4600-8259-24E1F8118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44540" y="1835219"/>
            <a:ext cx="5016943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649FFF-44C7-4256-AFE1-C5457C7AB5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44540" y="2717800"/>
            <a:ext cx="5016943" cy="3559453"/>
          </a:xfrm>
        </p:spPr>
        <p:txBody>
          <a:bodyPr/>
          <a:lstStyle>
            <a:lvl2pPr marL="457200" indent="0">
              <a:buNone/>
              <a:defRPr/>
            </a:lvl2pPr>
            <a:lvl3pPr marL="548640">
              <a:defRPr/>
            </a:lvl3pPr>
            <a:lvl4pPr marL="594360" indent="0">
              <a:buFontTx/>
              <a:buNone/>
              <a:defRPr/>
            </a:lvl4pPr>
            <a:lvl5pPr marL="822960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BEC6ACF-080E-4B7C-B0C0-77E90C16E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841D-FB5C-47AB-B2FF-32E855C1EA71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9A68C0B-BC90-4ADA-B6E6-2B30BFF9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3BCE559-C82B-4E27-965B-4AC3C66FC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xmlns="" id="{3752B99E-38EC-4745-889B-124D3475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001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3DE7304-D393-47F0-ACCC-1F72EFCC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68451FF-032D-4787-BA4B-5EB415494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9B7511D-7256-4A08-BF62-3B3F821A6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03FCDA27-1C47-4EA1-A160-EC91FD88B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5679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6DE8ADA-7BF8-433A-8770-61C690F3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6357B86-EC22-49C6-BBC6-639D57D1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D63764B-CF91-4C81-B4C3-5B5E5A973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6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E4801-B0C7-4458-B413-24D6E68FA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33" y="457200"/>
            <a:ext cx="4170355" cy="191750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A0C76-733A-488A-89FB-7D04FD64B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1637" y="457200"/>
            <a:ext cx="5562601" cy="5943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D45B9DE-016A-4B31-BB52-99C76E28B4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3633" y="2374708"/>
            <a:ext cx="4170355" cy="40260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2ED6CC3-66DD-4D9A-A9C7-F588BA88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359FC8-04EF-4F7D-8E43-4EE0E95DA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71C964-4227-4DEE-87A1-026162DDF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790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F0EB4E-D4BB-4C86-A820-63474E5A4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038" y="457199"/>
            <a:ext cx="3913241" cy="192881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4FA99A1-8FAF-415D-A399-1B2C2A0F23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57752" y="457200"/>
            <a:ext cx="6110288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4A15BEE-9915-4637-85A2-2AF2872C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2038" y="2386013"/>
            <a:ext cx="3913241" cy="40147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A73427C-3B67-4ED4-925D-04B9C09A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November 17, 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B5DAFD-22DE-4E9E-9C72-B16C1F273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E8EE99-49CC-4A30-8ADA-39EFD8DA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customXml" Target="../ink/ink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in a dark room&#10;&#10;Description automatically generated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AFBD2E1-C16B-4996-869C-DD03823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0879" y="609601"/>
            <a:ext cx="9810604" cy="1216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844DB6A-ED8E-4755-BC7A-B7AA65244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0879" y="1825624"/>
            <a:ext cx="9810604" cy="44287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F5CE27-B558-4B88-ACE3-B704231277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09243" y="5071825"/>
            <a:ext cx="26476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A33960BD-7AC1-4217-9611-AAA56D3EE38F}" type="datetime4">
              <a:rPr lang="en-US" smtClean="0"/>
              <a:pPr/>
              <a:t>November 17, 2023</a:t>
            </a:fld>
            <a:endParaRPr lang="en-US" dirty="0">
              <a:latin typeface="+mn-lt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E5D61-F203-4F00-9CF1-AB0AE4937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47827" y="1407402"/>
            <a:ext cx="27704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all" spc="3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FF38BD-5F38-4F6E-B5DD-EB1AF0600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0121" y="3138985"/>
            <a:ext cx="545911" cy="5800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</a:lstStyle>
          <a:p>
            <a:fld id="{9D4AEF59-F28E-467C-9EA3-92D1CFAD475A}" type="slidenum">
              <a:rPr lang="en-US" smtClean="0"/>
              <a:pPr/>
              <a:t>‹#›</a:t>
            </a:fld>
            <a:endParaRPr lang="en-US">
              <a:latin typeface="+mn-l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</a:extLst>
              </p14:cNvPr>
              <p14:cNvContentPartPr/>
              <p14:nvPr/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302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5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2800" kern="1200" cap="all" spc="600" baseline="0">
          <a:solidFill>
            <a:schemeClr val="tx1">
              <a:lumMod val="85000"/>
              <a:lumOff val="15000"/>
            </a:schemeClr>
          </a:solidFill>
          <a:latin typeface="+mj-lt"/>
          <a:ea typeface="Batang" panose="02030600000101010101" pitchFamily="18" charset="-12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0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1pPr>
      <a:lvl2pPr marL="274320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8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2pPr>
      <a:lvl3pPr marL="605790" indent="-28575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3pPr>
      <a:lvl4pPr marL="630936" indent="0" algn="l" defTabSz="914400" rtl="0" eaLnBrk="1" latinLnBrk="0" hangingPunct="1">
        <a:lnSpc>
          <a:spcPct val="100000"/>
        </a:lnSpc>
        <a:spcBef>
          <a:spcPts val="500"/>
        </a:spcBef>
        <a:buFontTx/>
        <a:buNone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4pPr>
      <a:lvl5pPr marL="82296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400" kern="1200" spc="50" baseline="0">
          <a:solidFill>
            <a:schemeClr val="tx1">
              <a:lumMod val="85000"/>
              <a:lumOff val="15000"/>
            </a:schemeClr>
          </a:solidFill>
          <a:latin typeface="+mn-lt"/>
          <a:ea typeface="Batang" panose="02030600000101010101" pitchFamily="18" charset="-127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5.xml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9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22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5.jp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jpeg"/><Relationship Id="rId5" Type="http://schemas.openxmlformats.org/officeDocument/2006/relationships/hyperlink" Target="mailto:nino.sirbiladze@rcse.ru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ustomXml" Target="../ink/ink3.xml"/><Relationship Id="rId7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xmlns="" id="{78E81931-EC11-4433-BB7B-ED42BAA244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35BC353-549C-47DC-9732-7E69613728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-3"/>
            <a:ext cx="12192000" cy="6858003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032B7B-1ED7-4A57-D39A-BB41C0B65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1"/>
            <a:ext cx="12191980" cy="6858002"/>
          </a:xfrm>
          <a:custGeom>
            <a:avLst/>
            <a:gdLst/>
            <a:ahLst/>
            <a:cxnLst/>
            <a:rect l="l" t="t" r="r" b="b"/>
            <a:pathLst>
              <a:path w="12192000" h="6858002">
                <a:moveTo>
                  <a:pt x="5307101" y="6857999"/>
                </a:moveTo>
                <a:lnTo>
                  <a:pt x="12192000" y="6857999"/>
                </a:lnTo>
                <a:lnTo>
                  <a:pt x="12192000" y="6858002"/>
                </a:lnTo>
                <a:lnTo>
                  <a:pt x="5307088" y="6858002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277972"/>
                </a:lnTo>
                <a:lnTo>
                  <a:pt x="12152890" y="6290206"/>
                </a:lnTo>
                <a:cubicBezTo>
                  <a:pt x="12105395" y="6304478"/>
                  <a:pt x="12054092" y="6317152"/>
                  <a:pt x="12009354" y="6315664"/>
                </a:cubicBezTo>
                <a:cubicBezTo>
                  <a:pt x="11994503" y="6311032"/>
                  <a:pt x="11985943" y="6310638"/>
                  <a:pt x="11978968" y="6319390"/>
                </a:cubicBezTo>
                <a:cubicBezTo>
                  <a:pt x="11941764" y="6318961"/>
                  <a:pt x="11901790" y="6339612"/>
                  <a:pt x="11878895" y="6327233"/>
                </a:cubicBezTo>
                <a:cubicBezTo>
                  <a:pt x="11878918" y="6346592"/>
                  <a:pt x="11826486" y="6319151"/>
                  <a:pt x="11814979" y="6337141"/>
                </a:cubicBezTo>
                <a:cubicBezTo>
                  <a:pt x="11820607" y="6367517"/>
                  <a:pt x="11727668" y="6353622"/>
                  <a:pt x="11687508" y="6364470"/>
                </a:cubicBezTo>
                <a:cubicBezTo>
                  <a:pt x="11692944" y="6381370"/>
                  <a:pt x="11638976" y="6383664"/>
                  <a:pt x="11672002" y="6397904"/>
                </a:cubicBezTo>
                <a:cubicBezTo>
                  <a:pt x="11645814" y="6406115"/>
                  <a:pt x="11642999" y="6389784"/>
                  <a:pt x="11629894" y="6384496"/>
                </a:cubicBezTo>
                <a:cubicBezTo>
                  <a:pt x="11597582" y="6386755"/>
                  <a:pt x="11602281" y="6372208"/>
                  <a:pt x="11597728" y="6361596"/>
                </a:cubicBezTo>
                <a:cubicBezTo>
                  <a:pt x="11567716" y="6387703"/>
                  <a:pt x="11505156" y="6361750"/>
                  <a:pt x="11448211" y="6357842"/>
                </a:cubicBezTo>
                <a:cubicBezTo>
                  <a:pt x="11414499" y="6357897"/>
                  <a:pt x="11370196" y="6408532"/>
                  <a:pt x="11336630" y="6383021"/>
                </a:cubicBezTo>
                <a:cubicBezTo>
                  <a:pt x="11316728" y="6389671"/>
                  <a:pt x="11284212" y="6365546"/>
                  <a:pt x="11267820" y="6388199"/>
                </a:cubicBezTo>
                <a:cubicBezTo>
                  <a:pt x="11215412" y="6380118"/>
                  <a:pt x="11199532" y="6391497"/>
                  <a:pt x="11153755" y="6378749"/>
                </a:cubicBezTo>
                <a:cubicBezTo>
                  <a:pt x="11097684" y="6376473"/>
                  <a:pt x="11142086" y="6407848"/>
                  <a:pt x="11063998" y="6397440"/>
                </a:cubicBezTo>
                <a:cubicBezTo>
                  <a:pt x="11028900" y="6406581"/>
                  <a:pt x="10989384" y="6411343"/>
                  <a:pt x="10949261" y="6411271"/>
                </a:cubicBezTo>
                <a:cubicBezTo>
                  <a:pt x="10946808" y="6404413"/>
                  <a:pt x="10928478" y="6413021"/>
                  <a:pt x="10920620" y="6414504"/>
                </a:cubicBezTo>
                <a:cubicBezTo>
                  <a:pt x="10921840" y="6410173"/>
                  <a:pt x="10906289" y="6407257"/>
                  <a:pt x="10899483" y="6410536"/>
                </a:cubicBezTo>
                <a:cubicBezTo>
                  <a:pt x="10774259" y="6419728"/>
                  <a:pt x="10854212" y="6382839"/>
                  <a:pt x="10774590" y="6403309"/>
                </a:cubicBezTo>
                <a:cubicBezTo>
                  <a:pt x="10724638" y="6405843"/>
                  <a:pt x="10739599" y="6355991"/>
                  <a:pt x="10682861" y="6377814"/>
                </a:cubicBezTo>
                <a:cubicBezTo>
                  <a:pt x="10622947" y="6375380"/>
                  <a:pt x="10589912" y="6355504"/>
                  <a:pt x="10530714" y="6366548"/>
                </a:cubicBezTo>
                <a:cubicBezTo>
                  <a:pt x="10474643" y="6364190"/>
                  <a:pt x="10428348" y="6354710"/>
                  <a:pt x="10379097" y="6358630"/>
                </a:cubicBezTo>
                <a:cubicBezTo>
                  <a:pt x="10361622" y="6351880"/>
                  <a:pt x="10344151" y="6348805"/>
                  <a:pt x="10323727" y="6357333"/>
                </a:cubicBezTo>
                <a:cubicBezTo>
                  <a:pt x="10272196" y="6352518"/>
                  <a:pt x="10263446" y="6339056"/>
                  <a:pt x="10227126" y="6348100"/>
                </a:cubicBezTo>
                <a:cubicBezTo>
                  <a:pt x="10196351" y="6318664"/>
                  <a:pt x="10199174" y="6342674"/>
                  <a:pt x="10163542" y="6343141"/>
                </a:cubicBezTo>
                <a:cubicBezTo>
                  <a:pt x="10134376" y="6345476"/>
                  <a:pt x="10177885" y="6359944"/>
                  <a:pt x="10151161" y="6358763"/>
                </a:cubicBezTo>
                <a:cubicBezTo>
                  <a:pt x="10126522" y="6349492"/>
                  <a:pt x="10117113" y="6369683"/>
                  <a:pt x="10092125" y="6358861"/>
                </a:cubicBezTo>
                <a:cubicBezTo>
                  <a:pt x="10107302" y="6344459"/>
                  <a:pt x="10032910" y="6356018"/>
                  <a:pt x="10037958" y="6342614"/>
                </a:cubicBezTo>
                <a:cubicBezTo>
                  <a:pt x="10003046" y="6359008"/>
                  <a:pt x="10003017" y="6334504"/>
                  <a:pt x="9966866" y="6337014"/>
                </a:cubicBezTo>
                <a:cubicBezTo>
                  <a:pt x="9947485" y="6342600"/>
                  <a:pt x="9935606" y="6342702"/>
                  <a:pt x="9924418" y="6333490"/>
                </a:cubicBezTo>
                <a:cubicBezTo>
                  <a:pt x="9834150" y="6361084"/>
                  <a:pt x="9880223" y="6330704"/>
                  <a:pt x="9806001" y="6337361"/>
                </a:cubicBezTo>
                <a:cubicBezTo>
                  <a:pt x="9740686" y="6345638"/>
                  <a:pt x="9670300" y="6348205"/>
                  <a:pt x="9596449" y="6376180"/>
                </a:cubicBezTo>
                <a:cubicBezTo>
                  <a:pt x="9581101" y="6384665"/>
                  <a:pt x="9553986" y="6385744"/>
                  <a:pt x="9535890" y="6378590"/>
                </a:cubicBezTo>
                <a:cubicBezTo>
                  <a:pt x="9532775" y="6377359"/>
                  <a:pt x="9530052" y="6375925"/>
                  <a:pt x="9527805" y="6374334"/>
                </a:cubicBezTo>
                <a:cubicBezTo>
                  <a:pt x="9481894" y="6394749"/>
                  <a:pt x="9464762" y="6381055"/>
                  <a:pt x="9441373" y="6395633"/>
                </a:cubicBezTo>
                <a:cubicBezTo>
                  <a:pt x="9381290" y="6397202"/>
                  <a:pt x="9341618" y="6377583"/>
                  <a:pt x="9320149" y="6390280"/>
                </a:cubicBezTo>
                <a:cubicBezTo>
                  <a:pt x="9291150" y="6386896"/>
                  <a:pt x="9257768" y="6367103"/>
                  <a:pt x="9229488" y="6380382"/>
                </a:cubicBezTo>
                <a:cubicBezTo>
                  <a:pt x="9230007" y="6377216"/>
                  <a:pt x="9227921" y="6376045"/>
                  <a:pt x="9224285" y="6375920"/>
                </a:cubicBezTo>
                <a:lnTo>
                  <a:pt x="9217537" y="6376762"/>
                </a:lnTo>
                <a:lnTo>
                  <a:pt x="9214728" y="6381637"/>
                </a:lnTo>
                <a:cubicBezTo>
                  <a:pt x="9202170" y="6398803"/>
                  <a:pt x="9191484" y="6381138"/>
                  <a:pt x="9161049" y="6384539"/>
                </a:cubicBezTo>
                <a:cubicBezTo>
                  <a:pt x="9146336" y="6385184"/>
                  <a:pt x="9147761" y="6380673"/>
                  <a:pt x="9149697" y="6376552"/>
                </a:cubicBezTo>
                <a:lnTo>
                  <a:pt x="9150803" y="6372240"/>
                </a:lnTo>
                <a:lnTo>
                  <a:pt x="9141448" y="6372359"/>
                </a:lnTo>
                <a:lnTo>
                  <a:pt x="9137486" y="6372055"/>
                </a:lnTo>
                <a:lnTo>
                  <a:pt x="9126952" y="6375163"/>
                </a:lnTo>
                <a:cubicBezTo>
                  <a:pt x="9117353" y="6375502"/>
                  <a:pt x="9107828" y="6372135"/>
                  <a:pt x="9098334" y="6372861"/>
                </a:cubicBezTo>
                <a:cubicBezTo>
                  <a:pt x="9093587" y="6373224"/>
                  <a:pt x="9088847" y="6374610"/>
                  <a:pt x="9084110" y="6377995"/>
                </a:cubicBezTo>
                <a:cubicBezTo>
                  <a:pt x="9105864" y="6390113"/>
                  <a:pt x="9028073" y="6387966"/>
                  <a:pt x="9039515" y="6400351"/>
                </a:cubicBezTo>
                <a:cubicBezTo>
                  <a:pt x="8997651" y="6388705"/>
                  <a:pt x="9009590" y="6412472"/>
                  <a:pt x="8973305" y="6414442"/>
                </a:cubicBezTo>
                <a:cubicBezTo>
                  <a:pt x="8951781" y="6411385"/>
                  <a:pt x="8940212" y="6412734"/>
                  <a:pt x="8933861" y="6423031"/>
                </a:cubicBezTo>
                <a:cubicBezTo>
                  <a:pt x="8832841" y="6407267"/>
                  <a:pt x="8892362" y="6431116"/>
                  <a:pt x="8817130" y="6433703"/>
                </a:cubicBezTo>
                <a:cubicBezTo>
                  <a:pt x="8749745" y="6433633"/>
                  <a:pt x="8680232" y="6439719"/>
                  <a:pt x="8594947" y="6421586"/>
                </a:cubicBezTo>
                <a:cubicBezTo>
                  <a:pt x="8575919" y="6415227"/>
                  <a:pt x="8549096" y="6417484"/>
                  <a:pt x="8535041" y="6426626"/>
                </a:cubicBezTo>
                <a:cubicBezTo>
                  <a:pt x="8532621" y="6428200"/>
                  <a:pt x="8530681" y="6429922"/>
                  <a:pt x="8529279" y="6431739"/>
                </a:cubicBezTo>
                <a:cubicBezTo>
                  <a:pt x="8474783" y="6417534"/>
                  <a:pt x="8464858" y="6432901"/>
                  <a:pt x="8435056" y="6421613"/>
                </a:cubicBezTo>
                <a:cubicBezTo>
                  <a:pt x="8376022" y="6427411"/>
                  <a:pt x="8347129" y="6451271"/>
                  <a:pt x="8320108" y="6441573"/>
                </a:cubicBezTo>
                <a:cubicBezTo>
                  <a:pt x="8293638" y="6448387"/>
                  <a:pt x="8270932" y="6471649"/>
                  <a:pt x="8237020" y="6462216"/>
                </a:cubicBezTo>
                <a:cubicBezTo>
                  <a:pt x="8245222" y="6474245"/>
                  <a:pt x="8197387" y="6460392"/>
                  <a:pt x="8188860" y="6471379"/>
                </a:cubicBezTo>
                <a:cubicBezTo>
                  <a:pt x="8184024" y="6480393"/>
                  <a:pt x="8168383" y="6478291"/>
                  <a:pt x="8155558" y="6480722"/>
                </a:cubicBezTo>
                <a:cubicBezTo>
                  <a:pt x="8144819" y="6489457"/>
                  <a:pt x="8082218" y="6493172"/>
                  <a:pt x="8061412" y="6490111"/>
                </a:cubicBezTo>
                <a:cubicBezTo>
                  <a:pt x="8004043" y="6475925"/>
                  <a:pt x="7947523" y="6510024"/>
                  <a:pt x="7901437" y="6499659"/>
                </a:cubicBezTo>
                <a:cubicBezTo>
                  <a:pt x="7888774" y="6499544"/>
                  <a:pt x="7877960" y="6500846"/>
                  <a:pt x="7868353" y="6503024"/>
                </a:cubicBezTo>
                <a:lnTo>
                  <a:pt x="7843779" y="6511212"/>
                </a:lnTo>
                <a:lnTo>
                  <a:pt x="7841448" y="6517728"/>
                </a:lnTo>
                <a:lnTo>
                  <a:pt x="7823871" y="6520429"/>
                </a:lnTo>
                <a:lnTo>
                  <a:pt x="7820005" y="6522254"/>
                </a:lnTo>
                <a:cubicBezTo>
                  <a:pt x="7812641" y="6525763"/>
                  <a:pt x="7805193" y="6529063"/>
                  <a:pt x="7797020" y="6531612"/>
                </a:cubicBezTo>
                <a:cubicBezTo>
                  <a:pt x="7782159" y="6505259"/>
                  <a:pt x="7725050" y="6548941"/>
                  <a:pt x="7727879" y="6524102"/>
                </a:cubicBezTo>
                <a:cubicBezTo>
                  <a:pt x="7680386" y="6533519"/>
                  <a:pt x="7695538" y="6507405"/>
                  <a:pt x="7659324" y="6537474"/>
                </a:cubicBezTo>
                <a:cubicBezTo>
                  <a:pt x="7566636" y="6535069"/>
                  <a:pt x="7462452" y="6568928"/>
                  <a:pt x="7374068" y="6552862"/>
                </a:cubicBezTo>
                <a:cubicBezTo>
                  <a:pt x="7393454" y="6562410"/>
                  <a:pt x="7373124" y="6578225"/>
                  <a:pt x="7346163" y="6577609"/>
                </a:cubicBezTo>
                <a:cubicBezTo>
                  <a:pt x="7419349" y="6615756"/>
                  <a:pt x="7219942" y="6557562"/>
                  <a:pt x="7235023" y="6591880"/>
                </a:cubicBezTo>
                <a:cubicBezTo>
                  <a:pt x="7203144" y="6564271"/>
                  <a:pt x="7057485" y="6539224"/>
                  <a:pt x="7039074" y="6572474"/>
                </a:cubicBezTo>
                <a:cubicBezTo>
                  <a:pt x="6966094" y="6582775"/>
                  <a:pt x="6893201" y="6571018"/>
                  <a:pt x="6833428" y="6596853"/>
                </a:cubicBezTo>
                <a:cubicBezTo>
                  <a:pt x="6827113" y="6593647"/>
                  <a:pt x="6820080" y="6591377"/>
                  <a:pt x="6812583" y="6589775"/>
                </a:cubicBezTo>
                <a:lnTo>
                  <a:pt x="6790242" y="6586880"/>
                </a:lnTo>
                <a:lnTo>
                  <a:pt x="6787846" y="6588046"/>
                </a:lnTo>
                <a:cubicBezTo>
                  <a:pt x="6776461" y="6590858"/>
                  <a:pt x="6768832" y="6590687"/>
                  <a:pt x="6762881" y="6589201"/>
                </a:cubicBezTo>
                <a:lnTo>
                  <a:pt x="6756732" y="6586412"/>
                </a:lnTo>
                <a:lnTo>
                  <a:pt x="6739390" y="6586250"/>
                </a:lnTo>
                <a:lnTo>
                  <a:pt x="6704653" y="6583365"/>
                </a:lnTo>
                <a:lnTo>
                  <a:pt x="6698694" y="6585233"/>
                </a:lnTo>
                <a:lnTo>
                  <a:pt x="6647142" y="6584630"/>
                </a:lnTo>
                <a:lnTo>
                  <a:pt x="6646688" y="6585765"/>
                </a:lnTo>
                <a:cubicBezTo>
                  <a:pt x="6644494" y="6588296"/>
                  <a:pt x="6640660" y="6590137"/>
                  <a:pt x="6633278" y="6590589"/>
                </a:cubicBezTo>
                <a:cubicBezTo>
                  <a:pt x="6648367" y="6606646"/>
                  <a:pt x="6630160" y="6597288"/>
                  <a:pt x="6607065" y="6597202"/>
                </a:cubicBezTo>
                <a:cubicBezTo>
                  <a:pt x="6625347" y="6622121"/>
                  <a:pt x="6557475" y="6611760"/>
                  <a:pt x="6549804" y="6626596"/>
                </a:cubicBezTo>
                <a:cubicBezTo>
                  <a:pt x="6532425" y="6625972"/>
                  <a:pt x="6514382" y="6625766"/>
                  <a:pt x="6496083" y="6626095"/>
                </a:cubicBezTo>
                <a:lnTo>
                  <a:pt x="6485389" y="6626617"/>
                </a:lnTo>
                <a:lnTo>
                  <a:pt x="6485223" y="6626886"/>
                </a:lnTo>
                <a:cubicBezTo>
                  <a:pt x="6483001" y="6627550"/>
                  <a:pt x="6479520" y="6627927"/>
                  <a:pt x="6474035" y="6627950"/>
                </a:cubicBezTo>
                <a:lnTo>
                  <a:pt x="6465888" y="6627571"/>
                </a:lnTo>
                <a:lnTo>
                  <a:pt x="6445139" y="6628585"/>
                </a:lnTo>
                <a:lnTo>
                  <a:pt x="6438312" y="6630646"/>
                </a:lnTo>
                <a:cubicBezTo>
                  <a:pt x="6417397" y="6642787"/>
                  <a:pt x="6447851" y="6675286"/>
                  <a:pt x="6392168" y="6665569"/>
                </a:cubicBezTo>
                <a:cubicBezTo>
                  <a:pt x="6343510" y="6677589"/>
                  <a:pt x="6330169" y="6701494"/>
                  <a:pt x="6272304" y="6700835"/>
                </a:cubicBezTo>
                <a:cubicBezTo>
                  <a:pt x="6226827" y="6712160"/>
                  <a:pt x="6194756" y="6728533"/>
                  <a:pt x="6150447" y="6732895"/>
                </a:cubicBezTo>
                <a:cubicBezTo>
                  <a:pt x="6140653" y="6742032"/>
                  <a:pt x="6128186" y="6747742"/>
                  <a:pt x="6104787" y="6743117"/>
                </a:cubicBezTo>
                <a:cubicBezTo>
                  <a:pt x="6064916" y="6755994"/>
                  <a:pt x="6067350" y="6769968"/>
                  <a:pt x="6030197" y="6767449"/>
                </a:cubicBezTo>
                <a:cubicBezTo>
                  <a:pt x="6025714" y="6799897"/>
                  <a:pt x="6010615" y="6777056"/>
                  <a:pt x="5980285" y="6782421"/>
                </a:cubicBezTo>
                <a:cubicBezTo>
                  <a:pt x="5954036" y="6784991"/>
                  <a:pt x="5980131" y="6764424"/>
                  <a:pt x="5958496" y="6769874"/>
                </a:cubicBezTo>
                <a:cubicBezTo>
                  <a:pt x="5944505" y="6782527"/>
                  <a:pt x="5921893" y="6765237"/>
                  <a:pt x="5908732" y="6779393"/>
                </a:cubicBezTo>
                <a:cubicBezTo>
                  <a:pt x="5931989" y="6790347"/>
                  <a:pt x="5860959" y="6791681"/>
                  <a:pt x="5874963" y="6803355"/>
                </a:cubicBezTo>
                <a:cubicBezTo>
                  <a:pt x="5833647" y="6793755"/>
                  <a:pt x="5851456" y="6816602"/>
                  <a:pt x="5819199" y="6820147"/>
                </a:cubicBezTo>
                <a:cubicBezTo>
                  <a:pt x="5798819" y="6818094"/>
                  <a:pt x="5788750" y="6819934"/>
                  <a:pt x="5786035" y="6830341"/>
                </a:cubicBezTo>
                <a:cubicBezTo>
                  <a:pt x="5689973" y="6819312"/>
                  <a:pt x="5750863" y="6840131"/>
                  <a:pt x="5683543" y="6846008"/>
                </a:cubicBezTo>
                <a:cubicBezTo>
                  <a:pt x="5622546" y="6848924"/>
                  <a:pt x="5561433" y="6857988"/>
                  <a:pt x="5478912" y="6843932"/>
                </a:cubicBezTo>
                <a:cubicBezTo>
                  <a:pt x="5459815" y="6838522"/>
                  <a:pt x="5436209" y="6841929"/>
                  <a:pt x="5426182" y="6851543"/>
                </a:cubicBezTo>
                <a:cubicBezTo>
                  <a:pt x="5424458" y="6853198"/>
                  <a:pt x="5423209" y="6854977"/>
                  <a:pt x="5422476" y="6856827"/>
                </a:cubicBezTo>
                <a:cubicBezTo>
                  <a:pt x="5368974" y="6845270"/>
                  <a:pt x="5364519" y="6860824"/>
                  <a:pt x="5334223" y="6851042"/>
                </a:cubicBezTo>
                <a:lnTo>
                  <a:pt x="5307101" y="6857999"/>
                </a:lnTo>
                <a:lnTo>
                  <a:pt x="0" y="6857999"/>
                </a:lnTo>
                <a:lnTo>
                  <a:pt x="0" y="2143233"/>
                </a:lnTo>
                <a:lnTo>
                  <a:pt x="23798" y="2139906"/>
                </a:lnTo>
                <a:cubicBezTo>
                  <a:pt x="74043" y="2136293"/>
                  <a:pt x="38977" y="2165571"/>
                  <a:pt x="87258" y="2143366"/>
                </a:cubicBezTo>
                <a:cubicBezTo>
                  <a:pt x="122965" y="2137787"/>
                  <a:pt x="117457" y="2188700"/>
                  <a:pt x="156013" y="2163361"/>
                </a:cubicBezTo>
                <a:cubicBezTo>
                  <a:pt x="199419" y="2162157"/>
                  <a:pt x="225310" y="2180084"/>
                  <a:pt x="266777" y="2165405"/>
                </a:cubicBezTo>
                <a:cubicBezTo>
                  <a:pt x="307408" y="2164360"/>
                  <a:pt x="341751" y="2171054"/>
                  <a:pt x="376805" y="2164126"/>
                </a:cubicBezTo>
                <a:cubicBezTo>
                  <a:pt x="390105" y="2169833"/>
                  <a:pt x="403012" y="2171855"/>
                  <a:pt x="416820" y="2162058"/>
                </a:cubicBezTo>
                <a:cubicBezTo>
                  <a:pt x="454441" y="2163754"/>
                  <a:pt x="462164" y="2176725"/>
                  <a:pt x="487366" y="2165444"/>
                </a:cubicBezTo>
                <a:cubicBezTo>
                  <a:pt x="512638" y="2193098"/>
                  <a:pt x="508069" y="2169186"/>
                  <a:pt x="533680" y="2166550"/>
                </a:cubicBezTo>
                <a:cubicBezTo>
                  <a:pt x="554439" y="2162433"/>
                  <a:pt x="521576" y="2150568"/>
                  <a:pt x="540946" y="2150128"/>
                </a:cubicBezTo>
                <a:cubicBezTo>
                  <a:pt x="559671" y="2157928"/>
                  <a:pt x="564313" y="2137102"/>
                  <a:pt x="583453" y="2146439"/>
                </a:cubicBezTo>
                <a:cubicBezTo>
                  <a:pt x="574045" y="2161807"/>
                  <a:pt x="626400" y="2145688"/>
                  <a:pt x="624180" y="2159439"/>
                </a:cubicBezTo>
                <a:cubicBezTo>
                  <a:pt x="647591" y="2140873"/>
                  <a:pt x="650201" y="2165450"/>
                  <a:pt x="675971" y="2160733"/>
                </a:cubicBezTo>
                <a:cubicBezTo>
                  <a:pt x="689339" y="2153950"/>
                  <a:pt x="697882" y="2153126"/>
                  <a:pt x="706914" y="2161686"/>
                </a:cubicBezTo>
                <a:cubicBezTo>
                  <a:pt x="769009" y="2128516"/>
                  <a:pt x="739035" y="2161792"/>
                  <a:pt x="791788" y="2150599"/>
                </a:cubicBezTo>
                <a:cubicBezTo>
                  <a:pt x="837950" y="2138324"/>
                  <a:pt x="852628" y="2155297"/>
                  <a:pt x="902857" y="2122745"/>
                </a:cubicBezTo>
                <a:cubicBezTo>
                  <a:pt x="913016" y="2113301"/>
                  <a:pt x="967730" y="2097173"/>
                  <a:pt x="981959" y="2092815"/>
                </a:cubicBezTo>
                <a:cubicBezTo>
                  <a:pt x="996188" y="2088456"/>
                  <a:pt x="986445" y="2095133"/>
                  <a:pt x="988232" y="2096592"/>
                </a:cubicBezTo>
                <a:cubicBezTo>
                  <a:pt x="1019139" y="2073321"/>
                  <a:pt x="1032924" y="2086016"/>
                  <a:pt x="1048229" y="2069972"/>
                </a:cubicBezTo>
                <a:cubicBezTo>
                  <a:pt x="1091335" y="2064742"/>
                  <a:pt x="1121978" y="2082008"/>
                  <a:pt x="1136098" y="2067967"/>
                </a:cubicBezTo>
                <a:cubicBezTo>
                  <a:pt x="1157340" y="2069596"/>
                  <a:pt x="1183471" y="2087419"/>
                  <a:pt x="1202436" y="2072380"/>
                </a:cubicBezTo>
                <a:cubicBezTo>
                  <a:pt x="1202276" y="2085209"/>
                  <a:pt x="1228778" y="2063479"/>
                  <a:pt x="1239614" y="2072295"/>
                </a:cubicBezTo>
                <a:cubicBezTo>
                  <a:pt x="1247024" y="2079920"/>
                  <a:pt x="1256792" y="2075104"/>
                  <a:pt x="1266687" y="2075072"/>
                </a:cubicBezTo>
                <a:cubicBezTo>
                  <a:pt x="1278018" y="2081364"/>
                  <a:pt x="1322622" y="2073526"/>
                  <a:pt x="1335495" y="2066868"/>
                </a:cubicBezTo>
                <a:cubicBezTo>
                  <a:pt x="1368381" y="2043096"/>
                  <a:pt x="1422617" y="2065011"/>
                  <a:pt x="1449503" y="2046887"/>
                </a:cubicBezTo>
                <a:cubicBezTo>
                  <a:pt x="1458132" y="2044484"/>
                  <a:pt x="1466138" y="2043753"/>
                  <a:pt x="1473714" y="2044066"/>
                </a:cubicBezTo>
                <a:lnTo>
                  <a:pt x="1494279" y="2047336"/>
                </a:lnTo>
                <a:lnTo>
                  <a:pt x="1498838" y="2053057"/>
                </a:lnTo>
                <a:lnTo>
                  <a:pt x="1512113" y="2052421"/>
                </a:lnTo>
                <a:lnTo>
                  <a:pt x="1515595" y="2053441"/>
                </a:lnTo>
                <a:cubicBezTo>
                  <a:pt x="1522236" y="2055416"/>
                  <a:pt x="1528840" y="2057179"/>
                  <a:pt x="1535601" y="2058100"/>
                </a:cubicBezTo>
                <a:cubicBezTo>
                  <a:pt x="1533819" y="2030557"/>
                  <a:pt x="1592812" y="2061403"/>
                  <a:pt x="1579590" y="2038490"/>
                </a:cubicBezTo>
                <a:cubicBezTo>
                  <a:pt x="1616426" y="2038767"/>
                  <a:pt x="1594177" y="2016885"/>
                  <a:pt x="1632661" y="2038680"/>
                </a:cubicBezTo>
                <a:cubicBezTo>
                  <a:pt x="1695112" y="2019618"/>
                  <a:pt x="1728303" y="2044586"/>
                  <a:pt x="1781597" y="2013421"/>
                </a:cubicBezTo>
                <a:cubicBezTo>
                  <a:pt x="1834196" y="2009160"/>
                  <a:pt x="1902538" y="2002271"/>
                  <a:pt x="1942299" y="1995238"/>
                </a:cubicBezTo>
                <a:cubicBezTo>
                  <a:pt x="1987356" y="1969382"/>
                  <a:pt x="2046051" y="1931285"/>
                  <a:pt x="2073776" y="1959306"/>
                </a:cubicBezTo>
                <a:cubicBezTo>
                  <a:pt x="2128486" y="1955797"/>
                  <a:pt x="2173117" y="1931503"/>
                  <a:pt x="2225830" y="1945035"/>
                </a:cubicBezTo>
                <a:cubicBezTo>
                  <a:pt x="2228705" y="1940868"/>
                  <a:pt x="2232493" y="1937453"/>
                  <a:pt x="2236906" y="1934583"/>
                </a:cubicBezTo>
                <a:lnTo>
                  <a:pt x="2250907" y="1927805"/>
                </a:lnTo>
                <a:lnTo>
                  <a:pt x="2253081" y="1928470"/>
                </a:lnTo>
                <a:cubicBezTo>
                  <a:pt x="2262162" y="1929060"/>
                  <a:pt x="2267315" y="1927517"/>
                  <a:pt x="2270720" y="1925037"/>
                </a:cubicBezTo>
                <a:lnTo>
                  <a:pt x="2273667" y="1921293"/>
                </a:lnTo>
                <a:lnTo>
                  <a:pt x="2285482" y="1917998"/>
                </a:lnTo>
                <a:lnTo>
                  <a:pt x="2307986" y="1908982"/>
                </a:lnTo>
                <a:lnTo>
                  <a:pt x="2312921" y="1909665"/>
                </a:lnTo>
                <a:lnTo>
                  <a:pt x="2347989" y="1899756"/>
                </a:lnTo>
                <a:lnTo>
                  <a:pt x="2348816" y="1900744"/>
                </a:lnTo>
                <a:cubicBezTo>
                  <a:pt x="2351467" y="1902733"/>
                  <a:pt x="2354933" y="1903776"/>
                  <a:pt x="2360199" y="1902864"/>
                </a:cubicBezTo>
                <a:cubicBezTo>
                  <a:pt x="2357148" y="1920740"/>
                  <a:pt x="2365381" y="1908616"/>
                  <a:pt x="2381173" y="1904351"/>
                </a:cubicBezTo>
                <a:cubicBezTo>
                  <a:pt x="2379960" y="1931162"/>
                  <a:pt x="2421782" y="1909095"/>
                  <a:pt x="2433782" y="1921696"/>
                </a:cubicBezTo>
                <a:cubicBezTo>
                  <a:pt x="2445411" y="1917959"/>
                  <a:pt x="2457686" y="1914495"/>
                  <a:pt x="2470381" y="1911489"/>
                </a:cubicBezTo>
                <a:lnTo>
                  <a:pt x="2477951" y="1910044"/>
                </a:lnTo>
                <a:lnTo>
                  <a:pt x="2478187" y="1910267"/>
                </a:lnTo>
                <a:cubicBezTo>
                  <a:pt x="2480012" y="1910490"/>
                  <a:pt x="2482569" y="1910217"/>
                  <a:pt x="2486339" y="1909244"/>
                </a:cubicBezTo>
                <a:lnTo>
                  <a:pt x="2491753" y="1907410"/>
                </a:lnTo>
                <a:lnTo>
                  <a:pt x="2506438" y="1904607"/>
                </a:lnTo>
                <a:lnTo>
                  <a:pt x="2512055" y="1905314"/>
                </a:lnTo>
                <a:cubicBezTo>
                  <a:pt x="2531909" y="1912973"/>
                  <a:pt x="2525790" y="1949139"/>
                  <a:pt x="2559550" y="1929886"/>
                </a:cubicBezTo>
                <a:cubicBezTo>
                  <a:pt x="2598368" y="1932405"/>
                  <a:pt x="2618373" y="1952531"/>
                  <a:pt x="2657743" y="1941427"/>
                </a:cubicBezTo>
                <a:cubicBezTo>
                  <a:pt x="2694066" y="1943866"/>
                  <a:pt x="2723489" y="1953496"/>
                  <a:pt x="2755845" y="1949581"/>
                </a:cubicBezTo>
                <a:cubicBezTo>
                  <a:pt x="2766710" y="1956423"/>
                  <a:pt x="2777851" y="1959550"/>
                  <a:pt x="2791790" y="1950948"/>
                </a:cubicBezTo>
                <a:cubicBezTo>
                  <a:pt x="2824975" y="1955867"/>
                  <a:pt x="2829653" y="1969486"/>
                  <a:pt x="2853980" y="1960379"/>
                </a:cubicBezTo>
                <a:cubicBezTo>
                  <a:pt x="2867339" y="1982719"/>
                  <a:pt x="2870664" y="1974650"/>
                  <a:pt x="2881292" y="1969035"/>
                </a:cubicBezTo>
                <a:lnTo>
                  <a:pt x="2882690" y="1968669"/>
                </a:lnTo>
                <a:lnTo>
                  <a:pt x="2884480" y="1971856"/>
                </a:lnTo>
                <a:lnTo>
                  <a:pt x="2889504" y="1973560"/>
                </a:lnTo>
                <a:lnTo>
                  <a:pt x="2904507" y="1973450"/>
                </a:lnTo>
                <a:lnTo>
                  <a:pt x="2910361" y="1972623"/>
                </a:lnTo>
                <a:cubicBezTo>
                  <a:pt x="2914314" y="1972346"/>
                  <a:pt x="2916841" y="1972538"/>
                  <a:pt x="2918476" y="1973085"/>
                </a:cubicBezTo>
                <a:cubicBezTo>
                  <a:pt x="2918519" y="1973172"/>
                  <a:pt x="2918565" y="1973259"/>
                  <a:pt x="2918608" y="1973346"/>
                </a:cubicBezTo>
                <a:lnTo>
                  <a:pt x="2926342" y="1973289"/>
                </a:lnTo>
                <a:cubicBezTo>
                  <a:pt x="2939546" y="1972624"/>
                  <a:pt x="2952540" y="1971432"/>
                  <a:pt x="2965031" y="1969856"/>
                </a:cubicBezTo>
                <a:cubicBezTo>
                  <a:pt x="2971305" y="1984385"/>
                  <a:pt x="3019698" y="1970246"/>
                  <a:pt x="3007773" y="1996347"/>
                </a:cubicBezTo>
                <a:cubicBezTo>
                  <a:pt x="3024413" y="1995002"/>
                  <a:pt x="3037063" y="1984582"/>
                  <a:pt x="3026997" y="2001580"/>
                </a:cubicBezTo>
                <a:cubicBezTo>
                  <a:pt x="3032338" y="2001634"/>
                  <a:pt x="3035193" y="2003280"/>
                  <a:pt x="3036901" y="2005710"/>
                </a:cubicBezTo>
                <a:lnTo>
                  <a:pt x="3037285" y="2006829"/>
                </a:lnTo>
                <a:lnTo>
                  <a:pt x="3074407" y="2003411"/>
                </a:lnTo>
                <a:lnTo>
                  <a:pt x="3078795" y="2004969"/>
                </a:lnTo>
                <a:lnTo>
                  <a:pt x="3103685" y="2000166"/>
                </a:lnTo>
                <a:lnTo>
                  <a:pt x="3116175" y="1999058"/>
                </a:lnTo>
                <a:lnTo>
                  <a:pt x="3120468" y="1995915"/>
                </a:lnTo>
                <a:cubicBezTo>
                  <a:pt x="3124679" y="1994091"/>
                  <a:pt x="3130170" y="1993504"/>
                  <a:pt x="3138514" y="1995716"/>
                </a:cubicBezTo>
                <a:lnTo>
                  <a:pt x="3140299" y="1996760"/>
                </a:lnTo>
                <a:lnTo>
                  <a:pt x="3156256" y="1992625"/>
                </a:lnTo>
                <a:cubicBezTo>
                  <a:pt x="3161579" y="1990603"/>
                  <a:pt x="3166532" y="1987932"/>
                  <a:pt x="3170922" y="1984357"/>
                </a:cubicBezTo>
                <a:cubicBezTo>
                  <a:pt x="3215296" y="2007127"/>
                  <a:pt x="3279153" y="1979394"/>
                  <a:pt x="3332263" y="1985792"/>
                </a:cubicBezTo>
                <a:cubicBezTo>
                  <a:pt x="3365071" y="1970632"/>
                  <a:pt x="3439000" y="1997025"/>
                  <a:pt x="3460591" y="1967471"/>
                </a:cubicBezTo>
                <a:cubicBezTo>
                  <a:pt x="3451444" y="2002870"/>
                  <a:pt x="3556491" y="1969109"/>
                  <a:pt x="3595015" y="1975790"/>
                </a:cubicBezTo>
                <a:cubicBezTo>
                  <a:pt x="3658347" y="1975113"/>
                  <a:pt x="3722805" y="1993634"/>
                  <a:pt x="3769101" y="1999150"/>
                </a:cubicBezTo>
                <a:cubicBezTo>
                  <a:pt x="3796708" y="2027471"/>
                  <a:pt x="3784478" y="2001987"/>
                  <a:pt x="3819178" y="2008885"/>
                </a:cubicBezTo>
                <a:cubicBezTo>
                  <a:pt x="3815893" y="1984013"/>
                  <a:pt x="3859241" y="2024909"/>
                  <a:pt x="3868628" y="1997548"/>
                </a:cubicBezTo>
                <a:cubicBezTo>
                  <a:pt x="3874646" y="1999671"/>
                  <a:pt x="3880179" y="2002589"/>
                  <a:pt x="3885662" y="2005723"/>
                </a:cubicBezTo>
                <a:lnTo>
                  <a:pt x="3888539" y="2007351"/>
                </a:lnTo>
                <a:lnTo>
                  <a:pt x="3901342" y="2009114"/>
                </a:lnTo>
                <a:lnTo>
                  <a:pt x="3903349" y="2015552"/>
                </a:lnTo>
                <a:lnTo>
                  <a:pt x="3921468" y="2022461"/>
                </a:lnTo>
                <a:cubicBezTo>
                  <a:pt x="3928503" y="2024132"/>
                  <a:pt x="3936363" y="2024854"/>
                  <a:pt x="3945480" y="2024047"/>
                </a:cubicBezTo>
                <a:cubicBezTo>
                  <a:pt x="3978176" y="2011092"/>
                  <a:pt x="4020619" y="2042364"/>
                  <a:pt x="4061250" y="2024945"/>
                </a:cubicBezTo>
                <a:cubicBezTo>
                  <a:pt x="4076090" y="2020726"/>
                  <a:pt x="4121392" y="2021057"/>
                  <a:pt x="4129570" y="2029272"/>
                </a:cubicBezTo>
                <a:cubicBezTo>
                  <a:pt x="4138935" y="2031020"/>
                  <a:pt x="4150099" y="2028050"/>
                  <a:pt x="4154036" y="2036868"/>
                </a:cubicBezTo>
                <a:cubicBezTo>
                  <a:pt x="4160735" y="2047472"/>
                  <a:pt x="4194512" y="2030907"/>
                  <a:pt x="4189204" y="2043474"/>
                </a:cubicBezTo>
                <a:cubicBezTo>
                  <a:pt x="4213171" y="2032123"/>
                  <a:pt x="4230703" y="2054320"/>
                  <a:pt x="4250119" y="2059743"/>
                </a:cubicBezTo>
                <a:cubicBezTo>
                  <a:pt x="4259612" y="2054119"/>
                  <a:pt x="4269863" y="2056925"/>
                  <a:pt x="4283096" y="2061464"/>
                </a:cubicBezTo>
                <a:lnTo>
                  <a:pt x="4301210" y="2067352"/>
                </a:lnTo>
                <a:lnTo>
                  <a:pt x="4308819" y="2066758"/>
                </a:lnTo>
                <a:cubicBezTo>
                  <a:pt x="4318024" y="2066868"/>
                  <a:pt x="4326429" y="2067593"/>
                  <a:pt x="4333907" y="2068098"/>
                </a:cubicBezTo>
                <a:lnTo>
                  <a:pt x="4348284" y="2068116"/>
                </a:lnTo>
                <a:lnTo>
                  <a:pt x="4354009" y="2067847"/>
                </a:lnTo>
                <a:lnTo>
                  <a:pt x="4366647" y="2061827"/>
                </a:lnTo>
                <a:lnTo>
                  <a:pt x="4383151" y="2064242"/>
                </a:lnTo>
                <a:lnTo>
                  <a:pt x="4401354" y="2058245"/>
                </a:lnTo>
                <a:cubicBezTo>
                  <a:pt x="4402457" y="2059998"/>
                  <a:pt x="4403942" y="2061629"/>
                  <a:pt x="4405765" y="2063081"/>
                </a:cubicBezTo>
                <a:lnTo>
                  <a:pt x="4420601" y="2068011"/>
                </a:lnTo>
                <a:lnTo>
                  <a:pt x="4433312" y="2062239"/>
                </a:lnTo>
                <a:cubicBezTo>
                  <a:pt x="4433913" y="2071826"/>
                  <a:pt x="4448053" y="2061159"/>
                  <a:pt x="4459938" y="2058655"/>
                </a:cubicBezTo>
                <a:lnTo>
                  <a:pt x="4467257" y="2059536"/>
                </a:lnTo>
                <a:lnTo>
                  <a:pt x="4492833" y="2051951"/>
                </a:lnTo>
                <a:cubicBezTo>
                  <a:pt x="4506830" y="2048890"/>
                  <a:pt x="4520326" y="2046915"/>
                  <a:pt x="4533444" y="2045543"/>
                </a:cubicBezTo>
                <a:lnTo>
                  <a:pt x="4579902" y="2042473"/>
                </a:lnTo>
                <a:lnTo>
                  <a:pt x="4593061" y="2036537"/>
                </a:lnTo>
                <a:cubicBezTo>
                  <a:pt x="4623093" y="2030020"/>
                  <a:pt x="4659310" y="2036776"/>
                  <a:pt x="4678455" y="2022033"/>
                </a:cubicBezTo>
                <a:cubicBezTo>
                  <a:pt x="4686902" y="2019123"/>
                  <a:pt x="4694854" y="2017915"/>
                  <a:pt x="4702453" y="2017770"/>
                </a:cubicBezTo>
                <a:lnTo>
                  <a:pt x="4723263" y="2019792"/>
                </a:lnTo>
                <a:lnTo>
                  <a:pt x="4728248" y="2025217"/>
                </a:lnTo>
                <a:lnTo>
                  <a:pt x="4741475" y="2023784"/>
                </a:lnTo>
                <a:lnTo>
                  <a:pt x="4745033" y="2024591"/>
                </a:lnTo>
                <a:cubicBezTo>
                  <a:pt x="4751823" y="2026159"/>
                  <a:pt x="4758560" y="2027516"/>
                  <a:pt x="4765390" y="2028029"/>
                </a:cubicBezTo>
                <a:cubicBezTo>
                  <a:pt x="4761540" y="2000715"/>
                  <a:pt x="4822843" y="2027885"/>
                  <a:pt x="4807902" y="2005868"/>
                </a:cubicBezTo>
                <a:cubicBezTo>
                  <a:pt x="4844760" y="2003930"/>
                  <a:pt x="4820870" y="1983482"/>
                  <a:pt x="4860989" y="2002871"/>
                </a:cubicBezTo>
                <a:cubicBezTo>
                  <a:pt x="4922008" y="1980146"/>
                  <a:pt x="5009783" y="1987933"/>
                  <a:pt x="5060738" y="1953707"/>
                </a:cubicBezTo>
                <a:cubicBezTo>
                  <a:pt x="5113014" y="1946308"/>
                  <a:pt x="5135414" y="1967863"/>
                  <a:pt x="5174646" y="1958475"/>
                </a:cubicBezTo>
                <a:cubicBezTo>
                  <a:pt x="5181576" y="1926245"/>
                  <a:pt x="5266302" y="1871146"/>
                  <a:pt x="5296127" y="1897377"/>
                </a:cubicBezTo>
                <a:cubicBezTo>
                  <a:pt x="5350570" y="1890601"/>
                  <a:pt x="5393378" y="1863736"/>
                  <a:pt x="5447102" y="1874045"/>
                </a:cubicBezTo>
                <a:cubicBezTo>
                  <a:pt x="5449663" y="1869724"/>
                  <a:pt x="5453194" y="1866097"/>
                  <a:pt x="5457394" y="1862976"/>
                </a:cubicBezTo>
                <a:lnTo>
                  <a:pt x="5470885" y="1855386"/>
                </a:lnTo>
                <a:lnTo>
                  <a:pt x="5473108" y="1855919"/>
                </a:lnTo>
                <a:cubicBezTo>
                  <a:pt x="5482234" y="1855961"/>
                  <a:pt x="5487271" y="1854115"/>
                  <a:pt x="5490487" y="1851442"/>
                </a:cubicBezTo>
                <a:lnTo>
                  <a:pt x="5493156" y="1847537"/>
                </a:lnTo>
                <a:lnTo>
                  <a:pt x="5504724" y="1843550"/>
                </a:lnTo>
                <a:lnTo>
                  <a:pt x="5526552" y="1833223"/>
                </a:lnTo>
                <a:lnTo>
                  <a:pt x="5531534" y="1833606"/>
                </a:lnTo>
                <a:lnTo>
                  <a:pt x="5565857" y="1821637"/>
                </a:lnTo>
                <a:lnTo>
                  <a:pt x="5566758" y="1822571"/>
                </a:lnTo>
                <a:cubicBezTo>
                  <a:pt x="5569560" y="1824391"/>
                  <a:pt x="5573104" y="1825220"/>
                  <a:pt x="5578300" y="1823998"/>
                </a:cubicBezTo>
                <a:cubicBezTo>
                  <a:pt x="5576590" y="1841977"/>
                  <a:pt x="5583913" y="1829412"/>
                  <a:pt x="5599385" y="1824219"/>
                </a:cubicBezTo>
                <a:cubicBezTo>
                  <a:pt x="5600181" y="1850985"/>
                  <a:pt x="5640346" y="1826505"/>
                  <a:pt x="5653291" y="1838330"/>
                </a:cubicBezTo>
                <a:cubicBezTo>
                  <a:pt x="5664639" y="1833911"/>
                  <a:pt x="5676656" y="1829727"/>
                  <a:pt x="5689123" y="1825972"/>
                </a:cubicBezTo>
                <a:lnTo>
                  <a:pt x="5696583" y="1824080"/>
                </a:lnTo>
                <a:lnTo>
                  <a:pt x="5696836" y="1824287"/>
                </a:lnTo>
                <a:cubicBezTo>
                  <a:pt x="5698678" y="1824400"/>
                  <a:pt x="5701213" y="1823974"/>
                  <a:pt x="5704910" y="1822779"/>
                </a:cubicBezTo>
                <a:lnTo>
                  <a:pt x="5710186" y="1820629"/>
                </a:lnTo>
                <a:lnTo>
                  <a:pt x="5724662" y="1816957"/>
                </a:lnTo>
                <a:lnTo>
                  <a:pt x="5730330" y="1817323"/>
                </a:lnTo>
                <a:lnTo>
                  <a:pt x="5733569" y="1819818"/>
                </a:lnTo>
                <a:lnTo>
                  <a:pt x="5734751" y="1819150"/>
                </a:lnTo>
                <a:cubicBezTo>
                  <a:pt x="5742385" y="1811473"/>
                  <a:pt x="5741789" y="1803283"/>
                  <a:pt x="5765286" y="1820584"/>
                </a:cubicBezTo>
                <a:cubicBezTo>
                  <a:pt x="5784532" y="1806446"/>
                  <a:pt x="5795499" y="1817814"/>
                  <a:pt x="5829951" y="1814425"/>
                </a:cubicBezTo>
                <a:cubicBezTo>
                  <a:pt x="5839381" y="1803221"/>
                  <a:pt x="5851644" y="1803437"/>
                  <a:pt x="5865400" y="1807121"/>
                </a:cubicBezTo>
                <a:cubicBezTo>
                  <a:pt x="5894873" y="1795832"/>
                  <a:pt x="5927910" y="1797657"/>
                  <a:pt x="5964230" y="1791246"/>
                </a:cubicBezTo>
                <a:cubicBezTo>
                  <a:pt x="5997095" y="1771694"/>
                  <a:pt x="6025977" y="1785382"/>
                  <a:pt x="6064751" y="1778450"/>
                </a:cubicBezTo>
                <a:cubicBezTo>
                  <a:pt x="6088334" y="1752766"/>
                  <a:pt x="6099508" y="1787374"/>
                  <a:pt x="6122352" y="1789671"/>
                </a:cubicBezTo>
                <a:lnTo>
                  <a:pt x="6128122" y="1788981"/>
                </a:lnTo>
                <a:lnTo>
                  <a:pt x="6141014" y="1782915"/>
                </a:lnTo>
                <a:lnTo>
                  <a:pt x="6145388" y="1779947"/>
                </a:lnTo>
                <a:cubicBezTo>
                  <a:pt x="6148578" y="1778158"/>
                  <a:pt x="6150926" y="1777299"/>
                  <a:pt x="6152799" y="1777068"/>
                </a:cubicBezTo>
                <a:lnTo>
                  <a:pt x="6153131" y="1777217"/>
                </a:lnTo>
                <a:lnTo>
                  <a:pt x="6159777" y="1774090"/>
                </a:lnTo>
                <a:cubicBezTo>
                  <a:pt x="6170646" y="1768312"/>
                  <a:pt x="6180893" y="1762216"/>
                  <a:pt x="6190386" y="1756022"/>
                </a:cubicBezTo>
                <a:cubicBezTo>
                  <a:pt x="6207960" y="1764717"/>
                  <a:pt x="6238019" y="1734533"/>
                  <a:pt x="6249518" y="1759399"/>
                </a:cubicBezTo>
                <a:cubicBezTo>
                  <a:pt x="6262790" y="1751731"/>
                  <a:pt x="6265029" y="1738657"/>
                  <a:pt x="6270527" y="1755769"/>
                </a:cubicBezTo>
                <a:cubicBezTo>
                  <a:pt x="6275192" y="1753681"/>
                  <a:pt x="6279041" y="1753811"/>
                  <a:pt x="6282550" y="1755003"/>
                </a:cubicBezTo>
                <a:lnTo>
                  <a:pt x="6283816" y="1755712"/>
                </a:lnTo>
                <a:lnTo>
                  <a:pt x="6313084" y="1738281"/>
                </a:lnTo>
                <a:lnTo>
                  <a:pt x="6318182" y="1737732"/>
                </a:lnTo>
                <a:lnTo>
                  <a:pt x="6335709" y="1724111"/>
                </a:lnTo>
                <a:lnTo>
                  <a:pt x="6345588" y="1718279"/>
                </a:lnTo>
                <a:lnTo>
                  <a:pt x="6346673" y="1714145"/>
                </a:lnTo>
                <a:cubicBezTo>
                  <a:pt x="6348796" y="1711062"/>
                  <a:pt x="6353055" y="1708421"/>
                  <a:pt x="6362126" y="1706799"/>
                </a:cubicBezTo>
                <a:lnTo>
                  <a:pt x="6364545" y="1706892"/>
                </a:lnTo>
                <a:cubicBezTo>
                  <a:pt x="6367637" y="1703281"/>
                  <a:pt x="6424942" y="1698254"/>
                  <a:pt x="6464076" y="1679171"/>
                </a:cubicBezTo>
                <a:cubicBezTo>
                  <a:pt x="6504464" y="1655724"/>
                  <a:pt x="6547114" y="1618110"/>
                  <a:pt x="6599352" y="1592397"/>
                </a:cubicBezTo>
                <a:cubicBezTo>
                  <a:pt x="6621028" y="1623320"/>
                  <a:pt x="6702628" y="1477903"/>
                  <a:pt x="6694106" y="1530854"/>
                </a:cubicBezTo>
                <a:cubicBezTo>
                  <a:pt x="6709146" y="1521510"/>
                  <a:pt x="6782557" y="1496994"/>
                  <a:pt x="6779808" y="1510598"/>
                </a:cubicBezTo>
                <a:cubicBezTo>
                  <a:pt x="6816671" y="1469344"/>
                  <a:pt x="6859225" y="1490432"/>
                  <a:pt x="6910674" y="1458095"/>
                </a:cubicBezTo>
                <a:cubicBezTo>
                  <a:pt x="6958236" y="1468911"/>
                  <a:pt x="6926351" y="1454150"/>
                  <a:pt x="6962144" y="1445637"/>
                </a:cubicBezTo>
                <a:cubicBezTo>
                  <a:pt x="6938512" y="1427780"/>
                  <a:pt x="7010208" y="1442012"/>
                  <a:pt x="6995460" y="1417188"/>
                </a:cubicBezTo>
                <a:lnTo>
                  <a:pt x="7017033" y="1416698"/>
                </a:lnTo>
                <a:lnTo>
                  <a:pt x="7020886" y="1416805"/>
                </a:lnTo>
                <a:lnTo>
                  <a:pt x="7033438" y="1413061"/>
                </a:lnTo>
                <a:lnTo>
                  <a:pt x="7040555" y="1417220"/>
                </a:lnTo>
                <a:lnTo>
                  <a:pt x="7062011" y="1415322"/>
                </a:lnTo>
                <a:cubicBezTo>
                  <a:pt x="7069494" y="1413805"/>
                  <a:pt x="7076899" y="1411231"/>
                  <a:pt x="7084117" y="1406974"/>
                </a:cubicBezTo>
                <a:cubicBezTo>
                  <a:pt x="7101577" y="1383961"/>
                  <a:pt x="7164447" y="1391139"/>
                  <a:pt x="7185047" y="1361519"/>
                </a:cubicBezTo>
                <a:cubicBezTo>
                  <a:pt x="7194363" y="1352352"/>
                  <a:pt x="7233839" y="1334552"/>
                  <a:pt x="7247783" y="1337622"/>
                </a:cubicBezTo>
                <a:cubicBezTo>
                  <a:pt x="7257348" y="1335236"/>
                  <a:pt x="7264529" y="1328498"/>
                  <a:pt x="7275307" y="1333722"/>
                </a:cubicBezTo>
                <a:cubicBezTo>
                  <a:pt x="7289966" y="1339225"/>
                  <a:pt x="7305349" y="1312996"/>
                  <a:pt x="7311261" y="1324795"/>
                </a:cubicBezTo>
                <a:cubicBezTo>
                  <a:pt x="7322509" y="1306494"/>
                  <a:pt x="7356236" y="1316612"/>
                  <a:pt x="7377571" y="1313050"/>
                </a:cubicBezTo>
                <a:cubicBezTo>
                  <a:pt x="7384603" y="1296817"/>
                  <a:pt x="7422434" y="1305349"/>
                  <a:pt x="7461694" y="1290297"/>
                </a:cubicBezTo>
                <a:cubicBezTo>
                  <a:pt x="7468925" y="1271946"/>
                  <a:pt x="7488273" y="1280301"/>
                  <a:pt x="7507193" y="1251613"/>
                </a:cubicBezTo>
                <a:cubicBezTo>
                  <a:pt x="7509613" y="1252526"/>
                  <a:pt x="7512260" y="1253190"/>
                  <a:pt x="7515052" y="1253584"/>
                </a:cubicBezTo>
                <a:cubicBezTo>
                  <a:pt x="7531272" y="1255869"/>
                  <a:pt x="7548775" y="1248744"/>
                  <a:pt x="7554146" y="1237669"/>
                </a:cubicBezTo>
                <a:cubicBezTo>
                  <a:pt x="7587383" y="1195873"/>
                  <a:pt x="7632956" y="1177588"/>
                  <a:pt x="7671846" y="1155347"/>
                </a:cubicBezTo>
                <a:cubicBezTo>
                  <a:pt x="7717626" y="1132532"/>
                  <a:pt x="7704339" y="1170169"/>
                  <a:pt x="7748774" y="1124980"/>
                </a:cubicBezTo>
                <a:cubicBezTo>
                  <a:pt x="7761564" y="1130678"/>
                  <a:pt x="7769446" y="1127888"/>
                  <a:pt x="7779182" y="1118490"/>
                </a:cubicBezTo>
                <a:cubicBezTo>
                  <a:pt x="7801901" y="1108032"/>
                  <a:pt x="7816047" y="1129940"/>
                  <a:pt x="7829932" y="1107346"/>
                </a:cubicBezTo>
                <a:cubicBezTo>
                  <a:pt x="7834286" y="1120482"/>
                  <a:pt x="7877354" y="1093242"/>
                  <a:pt x="7875510" y="1109570"/>
                </a:cubicBezTo>
                <a:cubicBezTo>
                  <a:pt x="7898453" y="1113571"/>
                  <a:pt x="7893102" y="1093377"/>
                  <a:pt x="7914918" y="1096070"/>
                </a:cubicBezTo>
                <a:cubicBezTo>
                  <a:pt x="7933463" y="1091055"/>
                  <a:pt x="7896037" y="1088002"/>
                  <a:pt x="7914188" y="1079287"/>
                </a:cubicBezTo>
                <a:cubicBezTo>
                  <a:pt x="7937737" y="1070775"/>
                  <a:pt x="7922008" y="1049943"/>
                  <a:pt x="7959552" y="1069277"/>
                </a:cubicBezTo>
                <a:cubicBezTo>
                  <a:pt x="7978616" y="1052937"/>
                  <a:pt x="7992226" y="1062990"/>
                  <a:pt x="8029450" y="1055589"/>
                </a:cubicBezTo>
                <a:lnTo>
                  <a:pt x="8038422" y="1049493"/>
                </a:lnTo>
                <a:lnTo>
                  <a:pt x="8053585" y="1058943"/>
                </a:lnTo>
                <a:cubicBezTo>
                  <a:pt x="8061619" y="1062358"/>
                  <a:pt x="8070634" y="1063636"/>
                  <a:pt x="8081474" y="1059840"/>
                </a:cubicBezTo>
                <a:cubicBezTo>
                  <a:pt x="8141491" y="1015057"/>
                  <a:pt x="8090266" y="1080479"/>
                  <a:pt x="8197391" y="1038853"/>
                </a:cubicBezTo>
                <a:cubicBezTo>
                  <a:pt x="8201677" y="1033108"/>
                  <a:pt x="8217224" y="1033020"/>
                  <a:pt x="8218531" y="1038736"/>
                </a:cubicBezTo>
                <a:cubicBezTo>
                  <a:pt x="8224749" y="1034989"/>
                  <a:pt x="8236410" y="1019803"/>
                  <a:pt x="8242405" y="1027800"/>
                </a:cubicBezTo>
                <a:cubicBezTo>
                  <a:pt x="8260401" y="1023020"/>
                  <a:pt x="8277595" y="1016764"/>
                  <a:pt x="8293586" y="1009216"/>
                </a:cubicBezTo>
                <a:lnTo>
                  <a:pt x="8325267" y="990249"/>
                </a:lnTo>
                <a:lnTo>
                  <a:pt x="8335565" y="995156"/>
                </a:lnTo>
                <a:cubicBezTo>
                  <a:pt x="8342208" y="997234"/>
                  <a:pt x="8349366" y="997680"/>
                  <a:pt x="8357350" y="994276"/>
                </a:cubicBezTo>
                <a:cubicBezTo>
                  <a:pt x="8398773" y="957879"/>
                  <a:pt x="8366593" y="1009035"/>
                  <a:pt x="8445003" y="972367"/>
                </a:cubicBezTo>
                <a:cubicBezTo>
                  <a:pt x="8447663" y="967887"/>
                  <a:pt x="8459739" y="966961"/>
                  <a:pt x="8461421" y="971111"/>
                </a:cubicBezTo>
                <a:cubicBezTo>
                  <a:pt x="8465819" y="968000"/>
                  <a:pt x="8473109" y="956137"/>
                  <a:pt x="8478704" y="961712"/>
                </a:cubicBezTo>
                <a:cubicBezTo>
                  <a:pt x="8505565" y="952663"/>
                  <a:pt x="8529238" y="939426"/>
                  <a:pt x="8547429" y="923277"/>
                </a:cubicBezTo>
                <a:cubicBezTo>
                  <a:pt x="8576531" y="919061"/>
                  <a:pt x="8579138" y="912461"/>
                  <a:pt x="8579319" y="905576"/>
                </a:cubicBezTo>
                <a:cubicBezTo>
                  <a:pt x="8579529" y="904096"/>
                  <a:pt x="8579740" y="902618"/>
                  <a:pt x="8579950" y="901139"/>
                </a:cubicBezTo>
                <a:lnTo>
                  <a:pt x="8589038" y="903946"/>
                </a:lnTo>
                <a:cubicBezTo>
                  <a:pt x="8598255" y="904433"/>
                  <a:pt x="8605836" y="900079"/>
                  <a:pt x="8612581" y="893445"/>
                </a:cubicBezTo>
                <a:lnTo>
                  <a:pt x="8620213" y="884417"/>
                </a:lnTo>
                <a:lnTo>
                  <a:pt x="8636849" y="879570"/>
                </a:lnTo>
                <a:cubicBezTo>
                  <a:pt x="8647569" y="875664"/>
                  <a:pt x="8658506" y="871048"/>
                  <a:pt x="8678353" y="868709"/>
                </a:cubicBezTo>
                <a:cubicBezTo>
                  <a:pt x="8676250" y="844726"/>
                  <a:pt x="8711895" y="858913"/>
                  <a:pt x="8721366" y="848445"/>
                </a:cubicBezTo>
                <a:cubicBezTo>
                  <a:pt x="8730651" y="852242"/>
                  <a:pt x="8737642" y="851631"/>
                  <a:pt x="8743257" y="848457"/>
                </a:cubicBezTo>
                <a:lnTo>
                  <a:pt x="8755719" y="834419"/>
                </a:lnTo>
                <a:lnTo>
                  <a:pt x="8776970" y="830126"/>
                </a:lnTo>
                <a:cubicBezTo>
                  <a:pt x="8786153" y="826014"/>
                  <a:pt x="8792888" y="819621"/>
                  <a:pt x="8795998" y="809645"/>
                </a:cubicBezTo>
                <a:cubicBezTo>
                  <a:pt x="8805952" y="821837"/>
                  <a:pt x="8809794" y="841181"/>
                  <a:pt x="8837498" y="830583"/>
                </a:cubicBezTo>
                <a:cubicBezTo>
                  <a:pt x="8851172" y="827584"/>
                  <a:pt x="8868029" y="799681"/>
                  <a:pt x="8878040" y="791651"/>
                </a:cubicBezTo>
                <a:lnTo>
                  <a:pt x="8897564" y="782401"/>
                </a:lnTo>
                <a:lnTo>
                  <a:pt x="8905560" y="786219"/>
                </a:lnTo>
                <a:lnTo>
                  <a:pt x="8917778" y="783256"/>
                </a:lnTo>
                <a:lnTo>
                  <a:pt x="8914746" y="775031"/>
                </a:lnTo>
                <a:lnTo>
                  <a:pt x="8947030" y="764252"/>
                </a:lnTo>
                <a:cubicBezTo>
                  <a:pt x="8970788" y="755523"/>
                  <a:pt x="8988067" y="745115"/>
                  <a:pt x="8977138" y="726774"/>
                </a:cubicBezTo>
                <a:cubicBezTo>
                  <a:pt x="8977490" y="701480"/>
                  <a:pt x="9039667" y="723232"/>
                  <a:pt x="9028928" y="698996"/>
                </a:cubicBezTo>
                <a:cubicBezTo>
                  <a:pt x="9056296" y="708989"/>
                  <a:pt x="9080686" y="673518"/>
                  <a:pt x="9114263" y="665106"/>
                </a:cubicBezTo>
                <a:cubicBezTo>
                  <a:pt x="9115667" y="652470"/>
                  <a:pt x="9123557" y="650905"/>
                  <a:pt x="9139429" y="653134"/>
                </a:cubicBezTo>
                <a:cubicBezTo>
                  <a:pt x="9248531" y="629411"/>
                  <a:pt x="9343720" y="468354"/>
                  <a:pt x="9380600" y="515628"/>
                </a:cubicBezTo>
                <a:cubicBezTo>
                  <a:pt x="9406272" y="509931"/>
                  <a:pt x="9503943" y="538669"/>
                  <a:pt x="9561831" y="513591"/>
                </a:cubicBezTo>
                <a:cubicBezTo>
                  <a:pt x="9577802" y="480860"/>
                  <a:pt x="9713285" y="478736"/>
                  <a:pt x="9742561" y="469315"/>
                </a:cubicBezTo>
                <a:cubicBezTo>
                  <a:pt x="9742569" y="450758"/>
                  <a:pt x="9797169" y="453829"/>
                  <a:pt x="9784394" y="429345"/>
                </a:cubicBezTo>
                <a:cubicBezTo>
                  <a:pt x="9787055" y="417172"/>
                  <a:pt x="9801869" y="413844"/>
                  <a:pt x="9811914" y="421889"/>
                </a:cubicBezTo>
                <a:cubicBezTo>
                  <a:pt x="9828901" y="415568"/>
                  <a:pt x="9835642" y="400341"/>
                  <a:pt x="9858388" y="412158"/>
                </a:cubicBezTo>
                <a:cubicBezTo>
                  <a:pt x="9881945" y="404057"/>
                  <a:pt x="9894276" y="360744"/>
                  <a:pt x="9921770" y="380896"/>
                </a:cubicBezTo>
                <a:cubicBezTo>
                  <a:pt x="9930032" y="337884"/>
                  <a:pt x="10038117" y="312408"/>
                  <a:pt x="10084861" y="294587"/>
                </a:cubicBezTo>
                <a:cubicBezTo>
                  <a:pt x="10141631" y="278266"/>
                  <a:pt x="10188248" y="249698"/>
                  <a:pt x="10271351" y="227987"/>
                </a:cubicBezTo>
                <a:cubicBezTo>
                  <a:pt x="10362764" y="229558"/>
                  <a:pt x="10358378" y="196042"/>
                  <a:pt x="10424673" y="178078"/>
                </a:cubicBezTo>
                <a:cubicBezTo>
                  <a:pt x="10452909" y="162753"/>
                  <a:pt x="10514634" y="185033"/>
                  <a:pt x="10534657" y="156701"/>
                </a:cubicBezTo>
                <a:cubicBezTo>
                  <a:pt x="10595265" y="170910"/>
                  <a:pt x="10637600" y="149657"/>
                  <a:pt x="10726300" y="150292"/>
                </a:cubicBezTo>
                <a:cubicBezTo>
                  <a:pt x="10775756" y="148210"/>
                  <a:pt x="10805324" y="153235"/>
                  <a:pt x="10861177" y="138253"/>
                </a:cubicBezTo>
                <a:cubicBezTo>
                  <a:pt x="10888992" y="99450"/>
                  <a:pt x="10971843" y="126363"/>
                  <a:pt x="10995894" y="78271"/>
                </a:cubicBezTo>
                <a:cubicBezTo>
                  <a:pt x="11009945" y="87061"/>
                  <a:pt x="11016683" y="79738"/>
                  <a:pt x="11031776" y="74275"/>
                </a:cubicBezTo>
                <a:cubicBezTo>
                  <a:pt x="11049588" y="91553"/>
                  <a:pt x="11064655" y="65479"/>
                  <a:pt x="11082485" y="73705"/>
                </a:cubicBezTo>
                <a:cubicBezTo>
                  <a:pt x="11124351" y="51595"/>
                  <a:pt x="11194283" y="44212"/>
                  <a:pt x="11230739" y="34792"/>
                </a:cubicBezTo>
                <a:cubicBezTo>
                  <a:pt x="11248967" y="30081"/>
                  <a:pt x="11257520" y="13218"/>
                  <a:pt x="11268645" y="482"/>
                </a:cubicBezTo>
                <a:lnTo>
                  <a:pt x="11269336" y="3"/>
                </a:lnTo>
                <a:lnTo>
                  <a:pt x="0" y="3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047EA7-5657-35C2-9D8B-80BB8B9DE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44" y="500933"/>
            <a:ext cx="7223106" cy="826935"/>
          </a:xfrm>
        </p:spPr>
        <p:txBody>
          <a:bodyPr>
            <a:normAutofit/>
          </a:bodyPr>
          <a:lstStyle/>
          <a:p>
            <a:pPr algn="l"/>
            <a:r>
              <a:rPr lang="ru-RU" sz="3200" dirty="0">
                <a:latin typeface="Century Gothic" panose="020B0502020202020204" pitchFamily="34" charset="0"/>
              </a:rPr>
              <a:t>Работа в РКК « Энергия»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7CAF280-DD42-65D5-F5AD-9357ED24A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8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951" y="1967339"/>
            <a:ext cx="2362569" cy="132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8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31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6" name="Ink 33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46" name="Ink 3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7" name="Rectangle 35">
            <a:extLst>
              <a:ext uri="{FF2B5EF4-FFF2-40B4-BE49-F238E27FC236}">
                <a16:creationId xmlns:a16="http://schemas.microsoft.com/office/drawing/2014/main" xmlns="" id="{78E81931-EC11-4433-BB7B-ED42BAA244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инжиниринг, строительство, промышленность, стально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482D41A-4D53-4BEF-D8D9-F9F1581FC9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0" b="3471"/>
          <a:stretch/>
        </p:blipFill>
        <p:spPr>
          <a:xfrm>
            <a:off x="20" y="0"/>
            <a:ext cx="12191980" cy="6857989"/>
          </a:xfrm>
          <a:prstGeom prst="rect">
            <a:avLst/>
          </a:prstGeom>
        </p:spPr>
      </p:pic>
      <p:sp useBgFill="1">
        <p:nvSpPr>
          <p:cNvPr id="48" name="Freeform: Shape 37">
            <a:extLst>
              <a:ext uri="{FF2B5EF4-FFF2-40B4-BE49-F238E27FC236}">
                <a16:creationId xmlns:a16="http://schemas.microsoft.com/office/drawing/2014/main" xmlns="" id="{EF693875-948C-4D9B-AE6F-8F6894277D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39">
            <a:extLst>
              <a:ext uri="{FF2B5EF4-FFF2-40B4-BE49-F238E27FC236}">
                <a16:creationId xmlns:a16="http://schemas.microsoft.com/office/drawing/2014/main" xmlns="" id="{C0FBE8EC-1812-4EE8-AE95-F57CA25AA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0" name="Freeform: Shape 41">
            <a:extLst>
              <a:ext uri="{FF2B5EF4-FFF2-40B4-BE49-F238E27FC236}">
                <a16:creationId xmlns:a16="http://schemas.microsoft.com/office/drawing/2014/main" xmlns="" id="{159CA1A0-665C-4FC9-BE25-8C45BB69D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xmlns="" id="{B46D20DF-CE98-4EA3-96C8-C03C3A885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4C6E11-4DE5-B2A4-4157-BD1D18CC7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76900"/>
            <a:ext cx="7201717" cy="90132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dirty="0"/>
              <a:t>РАБОТА ДЛЯ СТУДЕНТОВ В РКК « </a:t>
            </a:r>
            <a:r>
              <a:rPr lang="en-US" sz="3200" dirty="0" err="1"/>
              <a:t>Энергия</a:t>
            </a:r>
            <a:r>
              <a:rPr lang="en-US" sz="3200" dirty="0"/>
              <a:t>»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4A3085-B595-92A4-A01B-D5F22AAEF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85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637B2035-1FCB-439A-B421-095E136C7E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1CE2CF7-D5AA-4464-AC91-9ED1EA5D63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C3BB3-3461-38A7-D7AA-3BB2FE93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1487" y="0"/>
            <a:ext cx="5032941" cy="847724"/>
          </a:xfrm>
        </p:spPr>
        <p:txBody>
          <a:bodyPr>
            <a:normAutofit/>
          </a:bodyPr>
          <a:lstStyle/>
          <a:p>
            <a:r>
              <a:rPr lang="ru-RU" dirty="0"/>
              <a:t>Работа у нас это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A494C7-AE82-441D-724D-D513B672A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0" r="27720"/>
          <a:stretch/>
        </p:blipFill>
        <p:spPr>
          <a:xfrm>
            <a:off x="20" y="2"/>
            <a:ext cx="4585628" cy="6857998"/>
          </a:xfrm>
          <a:custGeom>
            <a:avLst/>
            <a:gdLst/>
            <a:ahLst/>
            <a:cxnLst/>
            <a:rect l="l" t="t" r="r" b="b"/>
            <a:pathLst>
              <a:path w="4585648" h="6857998">
                <a:moveTo>
                  <a:pt x="0" y="0"/>
                </a:moveTo>
                <a:lnTo>
                  <a:pt x="3944047" y="0"/>
                </a:lnTo>
                <a:lnTo>
                  <a:pt x="3944688" y="10340"/>
                </a:lnTo>
                <a:cubicBezTo>
                  <a:pt x="3965528" y="36732"/>
                  <a:pt x="3945672" y="53579"/>
                  <a:pt x="3950304" y="81398"/>
                </a:cubicBezTo>
                <a:cubicBezTo>
                  <a:pt x="3979668" y="102733"/>
                  <a:pt x="3935739" y="103225"/>
                  <a:pt x="3930579" y="118301"/>
                </a:cubicBezTo>
                <a:lnTo>
                  <a:pt x="3930846" y="122373"/>
                </a:lnTo>
                <a:lnTo>
                  <a:pt x="3937038" y="132397"/>
                </a:lnTo>
                <a:lnTo>
                  <a:pt x="3940265" y="135982"/>
                </a:lnTo>
                <a:cubicBezTo>
                  <a:pt x="3942154" y="138523"/>
                  <a:pt x="3942977" y="140298"/>
                  <a:pt x="3943073" y="141620"/>
                </a:cubicBezTo>
                <a:cubicBezTo>
                  <a:pt x="3942998" y="141685"/>
                  <a:pt x="3942926" y="141751"/>
                  <a:pt x="3942854" y="141816"/>
                </a:cubicBezTo>
                <a:lnTo>
                  <a:pt x="3946045" y="146983"/>
                </a:lnTo>
                <a:cubicBezTo>
                  <a:pt x="3952085" y="155570"/>
                  <a:pt x="3958585" y="163800"/>
                  <a:pt x="3965281" y="171535"/>
                </a:cubicBezTo>
                <a:cubicBezTo>
                  <a:pt x="3952744" y="181711"/>
                  <a:pt x="3987015" y="208379"/>
                  <a:pt x="3955100" y="211093"/>
                </a:cubicBezTo>
                <a:cubicBezTo>
                  <a:pt x="3963231" y="221704"/>
                  <a:pt x="3979172" y="225918"/>
                  <a:pt x="3957453" y="226143"/>
                </a:cubicBezTo>
                <a:cubicBezTo>
                  <a:pt x="3959561" y="229747"/>
                  <a:pt x="3959011" y="232340"/>
                  <a:pt x="3957179" y="234484"/>
                </a:cubicBezTo>
                <a:lnTo>
                  <a:pt x="3956175" y="235199"/>
                </a:lnTo>
                <a:lnTo>
                  <a:pt x="3974755" y="258709"/>
                </a:lnTo>
                <a:cubicBezTo>
                  <a:pt x="3974810" y="259903"/>
                  <a:pt x="3974864" y="261097"/>
                  <a:pt x="3974919" y="262291"/>
                </a:cubicBezTo>
                <a:lnTo>
                  <a:pt x="3989981" y="277023"/>
                </a:lnTo>
                <a:lnTo>
                  <a:pt x="3996191" y="284947"/>
                </a:lnTo>
                <a:lnTo>
                  <a:pt x="4001190" y="286536"/>
                </a:lnTo>
                <a:cubicBezTo>
                  <a:pt x="4004786" y="288616"/>
                  <a:pt x="4007623" y="292056"/>
                  <a:pt x="4008705" y="298565"/>
                </a:cubicBezTo>
                <a:cubicBezTo>
                  <a:pt x="4008585" y="299108"/>
                  <a:pt x="4008465" y="299650"/>
                  <a:pt x="4008344" y="300194"/>
                </a:cubicBezTo>
                <a:lnTo>
                  <a:pt x="4019098" y="309203"/>
                </a:lnTo>
                <a:cubicBezTo>
                  <a:pt x="4023353" y="311943"/>
                  <a:pt x="4028131" y="314172"/>
                  <a:pt x="4033618" y="315650"/>
                </a:cubicBezTo>
                <a:cubicBezTo>
                  <a:pt x="4027964" y="354775"/>
                  <a:pt x="4065415" y="383133"/>
                  <a:pt x="4080284" y="421400"/>
                </a:cubicBezTo>
                <a:cubicBezTo>
                  <a:pt x="4052614" y="444764"/>
                  <a:pt x="4129047" y="500739"/>
                  <a:pt x="4168461" y="503092"/>
                </a:cubicBezTo>
                <a:cubicBezTo>
                  <a:pt x="4128023" y="511488"/>
                  <a:pt x="4257167" y="577423"/>
                  <a:pt x="4192557" y="560735"/>
                </a:cubicBezTo>
                <a:cubicBezTo>
                  <a:pt x="4202585" y="572893"/>
                  <a:pt x="4193454" y="589341"/>
                  <a:pt x="4176910" y="584674"/>
                </a:cubicBezTo>
                <a:cubicBezTo>
                  <a:pt x="4224177" y="618252"/>
                  <a:pt x="4225772" y="681450"/>
                  <a:pt x="4260533" y="723119"/>
                </a:cubicBezTo>
                <a:cubicBezTo>
                  <a:pt x="4242328" y="753272"/>
                  <a:pt x="4263820" y="734604"/>
                  <a:pt x="4270711" y="760720"/>
                </a:cubicBezTo>
                <a:cubicBezTo>
                  <a:pt x="4295191" y="748303"/>
                  <a:pt x="4270314" y="794183"/>
                  <a:pt x="4302509" y="789247"/>
                </a:cubicBezTo>
                <a:cubicBezTo>
                  <a:pt x="4302741" y="794159"/>
                  <a:pt x="4301954" y="799070"/>
                  <a:pt x="4300921" y="804034"/>
                </a:cubicBezTo>
                <a:cubicBezTo>
                  <a:pt x="4300749" y="804900"/>
                  <a:pt x="4300572" y="805767"/>
                  <a:pt x="4300400" y="806635"/>
                </a:cubicBezTo>
                <a:lnTo>
                  <a:pt x="4303753" y="815950"/>
                </a:lnTo>
                <a:lnTo>
                  <a:pt x="4297888" y="819940"/>
                </a:lnTo>
                <a:cubicBezTo>
                  <a:pt x="4297944" y="824938"/>
                  <a:pt x="4297999" y="829937"/>
                  <a:pt x="4298055" y="834935"/>
                </a:cubicBezTo>
                <a:cubicBezTo>
                  <a:pt x="4299172" y="840340"/>
                  <a:pt x="4301603" y="845911"/>
                  <a:pt x="4306135" y="851700"/>
                </a:cubicBezTo>
                <a:cubicBezTo>
                  <a:pt x="4332817" y="868320"/>
                  <a:pt x="4317557" y="909641"/>
                  <a:pt x="4352091" y="929754"/>
                </a:cubicBezTo>
                <a:cubicBezTo>
                  <a:pt x="4362479" y="937980"/>
                  <a:pt x="4380484" y="968513"/>
                  <a:pt x="4375270" y="977376"/>
                </a:cubicBezTo>
                <a:cubicBezTo>
                  <a:pt x="4377250" y="984377"/>
                  <a:pt x="4384849" y="990651"/>
                  <a:pt x="4377297" y="996912"/>
                </a:cubicBezTo>
                <a:cubicBezTo>
                  <a:pt x="4369005" y="1005760"/>
                  <a:pt x="4399874" y="1021625"/>
                  <a:pt x="4384684" y="1023223"/>
                </a:cubicBezTo>
                <a:cubicBezTo>
                  <a:pt x="4406172" y="1034643"/>
                  <a:pt x="4390237" y="1055523"/>
                  <a:pt x="4392472" y="1070780"/>
                </a:cubicBezTo>
                <a:cubicBezTo>
                  <a:pt x="4411832" y="1078905"/>
                  <a:pt x="4397439" y="1102903"/>
                  <a:pt x="4412067" y="1132722"/>
                </a:cubicBezTo>
                <a:cubicBezTo>
                  <a:pt x="4434025" y="1141419"/>
                  <a:pt x="4421728" y="1152870"/>
                  <a:pt x="4455281" y="1171648"/>
                </a:cubicBezTo>
                <a:cubicBezTo>
                  <a:pt x="4453907" y="1173110"/>
                  <a:pt x="4452815" y="1174775"/>
                  <a:pt x="4452047" y="1176593"/>
                </a:cubicBezTo>
                <a:cubicBezTo>
                  <a:pt x="4447572" y="1187166"/>
                  <a:pt x="4454607" y="1200545"/>
                  <a:pt x="4467755" y="1206479"/>
                </a:cubicBezTo>
                <a:lnTo>
                  <a:pt x="4498518" y="1230184"/>
                </a:lnTo>
                <a:lnTo>
                  <a:pt x="4503988" y="1239714"/>
                </a:lnTo>
                <a:cubicBezTo>
                  <a:pt x="4506730" y="1246063"/>
                  <a:pt x="4507415" y="1251722"/>
                  <a:pt x="4506821" y="1256926"/>
                </a:cubicBezTo>
                <a:lnTo>
                  <a:pt x="4502210" y="1270678"/>
                </a:lnTo>
                <a:lnTo>
                  <a:pt x="4494994" y="1272955"/>
                </a:lnTo>
                <a:lnTo>
                  <a:pt x="4495424" y="1282254"/>
                </a:lnTo>
                <a:lnTo>
                  <a:pt x="4494064" y="1284511"/>
                </a:lnTo>
                <a:cubicBezTo>
                  <a:pt x="4491436" y="1288808"/>
                  <a:pt x="4489075" y="1293117"/>
                  <a:pt x="4487745" y="1297660"/>
                </a:cubicBezTo>
                <a:cubicBezTo>
                  <a:pt x="4521914" y="1300656"/>
                  <a:pt x="4482088" y="1336801"/>
                  <a:pt x="4510831" y="1331158"/>
                </a:cubicBezTo>
                <a:cubicBezTo>
                  <a:pt x="4509485" y="1356644"/>
                  <a:pt x="4537196" y="1344587"/>
                  <a:pt x="4509149" y="1367911"/>
                </a:cubicBezTo>
                <a:cubicBezTo>
                  <a:pt x="4525575" y="1402569"/>
                  <a:pt x="4519252" y="1443943"/>
                  <a:pt x="4530734" y="1480066"/>
                </a:cubicBezTo>
                <a:lnTo>
                  <a:pt x="4531332" y="1481140"/>
                </a:lnTo>
                <a:lnTo>
                  <a:pt x="4523757" y="1500827"/>
                </a:lnTo>
                <a:lnTo>
                  <a:pt x="4517749" y="1528834"/>
                </a:lnTo>
                <a:lnTo>
                  <a:pt x="4510978" y="1526104"/>
                </a:lnTo>
                <a:cubicBezTo>
                  <a:pt x="4505305" y="1525236"/>
                  <a:pt x="4507721" y="1530251"/>
                  <a:pt x="4513177" y="1537822"/>
                </a:cubicBezTo>
                <a:lnTo>
                  <a:pt x="4515243" y="1540521"/>
                </a:lnTo>
                <a:lnTo>
                  <a:pt x="4514146" y="1545627"/>
                </a:lnTo>
                <a:cubicBezTo>
                  <a:pt x="4512031" y="1559801"/>
                  <a:pt x="4511188" y="1572109"/>
                  <a:pt x="4512185" y="1579228"/>
                </a:cubicBezTo>
                <a:cubicBezTo>
                  <a:pt x="4545845" y="1639398"/>
                  <a:pt x="4550705" y="1726741"/>
                  <a:pt x="4554335" y="1818364"/>
                </a:cubicBezTo>
                <a:cubicBezTo>
                  <a:pt x="4560401" y="1899079"/>
                  <a:pt x="4548295" y="2018831"/>
                  <a:pt x="4548582" y="2063518"/>
                </a:cubicBezTo>
                <a:lnTo>
                  <a:pt x="4556056" y="2086487"/>
                </a:lnTo>
                <a:lnTo>
                  <a:pt x="4554275" y="2089340"/>
                </a:lnTo>
                <a:cubicBezTo>
                  <a:pt x="4550593" y="2102174"/>
                  <a:pt x="4551716" y="2110234"/>
                  <a:pt x="4554956" y="2116163"/>
                </a:cubicBezTo>
                <a:lnTo>
                  <a:pt x="4560492" y="2121961"/>
                </a:lnTo>
                <a:lnTo>
                  <a:pt x="4571444" y="2176482"/>
                </a:lnTo>
                <a:lnTo>
                  <a:pt x="4575448" y="2237907"/>
                </a:lnTo>
                <a:lnTo>
                  <a:pt x="4573513" y="2238688"/>
                </a:lnTo>
                <a:cubicBezTo>
                  <a:pt x="4569330" y="2241686"/>
                  <a:pt x="4566526" y="2246244"/>
                  <a:pt x="4566533" y="2254203"/>
                </a:cubicBezTo>
                <a:cubicBezTo>
                  <a:pt x="4536852" y="2242405"/>
                  <a:pt x="4555170" y="2259280"/>
                  <a:pt x="4557814" y="2283790"/>
                </a:cubicBezTo>
                <a:cubicBezTo>
                  <a:pt x="4512304" y="2270934"/>
                  <a:pt x="4537738" y="2340304"/>
                  <a:pt x="4512647" y="2352361"/>
                </a:cubicBezTo>
                <a:cubicBezTo>
                  <a:pt x="4515616" y="2370657"/>
                  <a:pt x="4517925" y="2389769"/>
                  <a:pt x="4519328" y="2409295"/>
                </a:cubicBezTo>
                <a:lnTo>
                  <a:pt x="4519571" y="2420793"/>
                </a:lnTo>
                <a:lnTo>
                  <a:pt x="4519120" y="2421041"/>
                </a:lnTo>
                <a:cubicBezTo>
                  <a:pt x="4518201" y="2423576"/>
                  <a:pt x="4517918" y="2427373"/>
                  <a:pt x="4518471" y="2433205"/>
                </a:cubicBezTo>
                <a:lnTo>
                  <a:pt x="4461595" y="2530080"/>
                </a:lnTo>
                <a:cubicBezTo>
                  <a:pt x="4445853" y="2584934"/>
                  <a:pt x="4405533" y="2605402"/>
                  <a:pt x="4412936" y="2666699"/>
                </a:cubicBezTo>
                <a:cubicBezTo>
                  <a:pt x="4398065" y="2717991"/>
                  <a:pt x="4372927" y="2756371"/>
                  <a:pt x="4370093" y="2804588"/>
                </a:cubicBezTo>
                <a:cubicBezTo>
                  <a:pt x="4347398" y="2879436"/>
                  <a:pt x="4272392" y="2939011"/>
                  <a:pt x="4262477" y="3058637"/>
                </a:cubicBezTo>
                <a:cubicBezTo>
                  <a:pt x="4283714" y="3099999"/>
                  <a:pt x="4256160" y="3144249"/>
                  <a:pt x="4253454" y="3179447"/>
                </a:cubicBezTo>
                <a:cubicBezTo>
                  <a:pt x="4259242" y="3200557"/>
                  <a:pt x="4257117" y="3211737"/>
                  <a:pt x="4239228" y="3217364"/>
                </a:cubicBezTo>
                <a:cubicBezTo>
                  <a:pt x="4268875" y="3316502"/>
                  <a:pt x="4225924" y="3257304"/>
                  <a:pt x="4222932" y="3330364"/>
                </a:cubicBezTo>
                <a:cubicBezTo>
                  <a:pt x="4224428" y="3395928"/>
                  <a:pt x="4215196" y="3463236"/>
                  <a:pt x="4248669" y="3547193"/>
                </a:cubicBezTo>
                <a:cubicBezTo>
                  <a:pt x="4260183" y="3566053"/>
                  <a:pt x="4256781" y="3592027"/>
                  <a:pt x="4241070" y="3605210"/>
                </a:cubicBezTo>
                <a:cubicBezTo>
                  <a:pt x="4238364" y="3607478"/>
                  <a:pt x="4235392" y="3609274"/>
                  <a:pt x="4232239" y="3610540"/>
                </a:cubicBezTo>
                <a:cubicBezTo>
                  <a:pt x="4258208" y="3664330"/>
                  <a:pt x="4231517" y="3673159"/>
                  <a:pt x="4251881" y="3702764"/>
                </a:cubicBezTo>
                <a:cubicBezTo>
                  <a:pt x="4242939" y="3759891"/>
                  <a:pt x="4201773" y="3786712"/>
                  <a:pt x="4219293" y="3813528"/>
                </a:cubicBezTo>
                <a:cubicBezTo>
                  <a:pt x="4207910" y="3838914"/>
                  <a:pt x="4167663" y="3859754"/>
                  <a:pt x="4184863" y="3893255"/>
                </a:cubicBezTo>
                <a:cubicBezTo>
                  <a:pt x="4163644" y="3884625"/>
                  <a:pt x="4188862" y="3931915"/>
                  <a:pt x="4169808" y="3939619"/>
                </a:cubicBezTo>
                <a:cubicBezTo>
                  <a:pt x="4154129" y="3943837"/>
                  <a:pt x="4158129" y="3959170"/>
                  <a:pt x="4154137" y="3971517"/>
                </a:cubicBezTo>
                <a:cubicBezTo>
                  <a:pt x="4139069" y="3981495"/>
                  <a:pt x="4133844" y="4042203"/>
                  <a:pt x="4139625" y="4062614"/>
                </a:cubicBezTo>
                <a:cubicBezTo>
                  <a:pt x="4165622" y="4119195"/>
                  <a:pt x="4107101" y="4172348"/>
                  <a:pt x="4126180" y="4217749"/>
                </a:cubicBezTo>
                <a:cubicBezTo>
                  <a:pt x="4128014" y="4267056"/>
                  <a:pt x="4089563" y="4286360"/>
                  <a:pt x="4072389" y="4317623"/>
                </a:cubicBezTo>
                <a:cubicBezTo>
                  <a:pt x="4062182" y="4356545"/>
                  <a:pt x="4071264" y="4384138"/>
                  <a:pt x="4064937" y="4451279"/>
                </a:cubicBezTo>
                <a:cubicBezTo>
                  <a:pt x="4050628" y="4512697"/>
                  <a:pt x="4048851" y="4652154"/>
                  <a:pt x="4034424" y="4720470"/>
                </a:cubicBezTo>
                <a:cubicBezTo>
                  <a:pt x="3973937" y="4868361"/>
                  <a:pt x="4025760" y="4964348"/>
                  <a:pt x="4016334" y="5052878"/>
                </a:cubicBezTo>
                <a:cubicBezTo>
                  <a:pt x="3999794" y="5123327"/>
                  <a:pt x="4021855" y="5194887"/>
                  <a:pt x="3977865" y="5251650"/>
                </a:cubicBezTo>
                <a:cubicBezTo>
                  <a:pt x="3973961" y="5317292"/>
                  <a:pt x="3987477" y="5410025"/>
                  <a:pt x="3997669" y="5413392"/>
                </a:cubicBezTo>
                <a:cubicBezTo>
                  <a:pt x="3969262" y="5397845"/>
                  <a:pt x="3981248" y="5449403"/>
                  <a:pt x="3981869" y="5471875"/>
                </a:cubicBezTo>
                <a:cubicBezTo>
                  <a:pt x="3957580" y="5534944"/>
                  <a:pt x="3976666" y="5598829"/>
                  <a:pt x="3901990" y="5708604"/>
                </a:cubicBezTo>
                <a:cubicBezTo>
                  <a:pt x="3897618" y="5810136"/>
                  <a:pt x="3870199" y="5788842"/>
                  <a:pt x="3860571" y="5821275"/>
                </a:cubicBezTo>
                <a:cubicBezTo>
                  <a:pt x="3868171" y="5831278"/>
                  <a:pt x="3866949" y="5900968"/>
                  <a:pt x="3849074" y="5900679"/>
                </a:cubicBezTo>
                <a:cubicBezTo>
                  <a:pt x="3871964" y="5925143"/>
                  <a:pt x="3834226" y="5972433"/>
                  <a:pt x="3841809" y="5992005"/>
                </a:cubicBezTo>
                <a:cubicBezTo>
                  <a:pt x="3848533" y="6035132"/>
                  <a:pt x="3834497" y="6078819"/>
                  <a:pt x="3832901" y="6122412"/>
                </a:cubicBezTo>
                <a:cubicBezTo>
                  <a:pt x="3799640" y="6263751"/>
                  <a:pt x="3784898" y="6198720"/>
                  <a:pt x="3804166" y="6389843"/>
                </a:cubicBezTo>
                <a:cubicBezTo>
                  <a:pt x="3799226" y="6482285"/>
                  <a:pt x="3740829" y="6538361"/>
                  <a:pt x="3736537" y="6595214"/>
                </a:cubicBezTo>
                <a:cubicBezTo>
                  <a:pt x="3692112" y="6745846"/>
                  <a:pt x="3660956" y="6804405"/>
                  <a:pt x="3649707" y="6848925"/>
                </a:cubicBezTo>
                <a:lnTo>
                  <a:pt x="3649314" y="6857996"/>
                </a:lnTo>
                <a:lnTo>
                  <a:pt x="4585648" y="6857996"/>
                </a:lnTo>
                <a:lnTo>
                  <a:pt x="4585648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1FCADC-3D34-2C76-31FE-A90D28F62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6238" y="919066"/>
            <a:ext cx="5946583" cy="57150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ru-RU" sz="1600" dirty="0"/>
              <a:t>Работа на легендарном предприятии , с которого начиналась отечественная космонавтика 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Работа в Госкорпорации « Роскосмос» , занимающей 1 место среди работодателей в отрасли машиностроения *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Только официальное оформление в соответствии с ТК РФ, стабильная белая заработная плата ( оклад + ежеквартальные премии + надбавки) 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Возможность профессионального роста и корпоративного обучения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Жилищная программа (частичная компенсация арендной платы/корпоративное жилье/льготная ипотека)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Возможность развивать собственные проекты при поддержке корпорации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Корпоративная аспирантура 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ДМС с 1 дня работы </a:t>
            </a:r>
          </a:p>
          <a:p>
            <a:pPr>
              <a:lnSpc>
                <a:spcPct val="90000"/>
              </a:lnSpc>
            </a:pPr>
            <a:r>
              <a:rPr lang="ru-RU" sz="1600" dirty="0"/>
              <a:t>Активная жизнь корпорации : спортивные мероприятия , профессиональные конкурсы , донорское движение и волонтерство , а также другие классные мероприятия . Присоединяйся к команде !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14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endParaRPr lang="ru-RU" sz="800" dirty="0"/>
          </a:p>
          <a:p>
            <a:pPr marL="0" indent="0">
              <a:lnSpc>
                <a:spcPct val="90000"/>
              </a:lnSpc>
              <a:buNone/>
            </a:pPr>
            <a:r>
              <a:rPr lang="ru-RU" sz="800" dirty="0"/>
              <a:t>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ru-RU" sz="800" dirty="0"/>
              <a:t> </a:t>
            </a:r>
          </a:p>
          <a:p>
            <a:pPr>
              <a:lnSpc>
                <a:spcPct val="90000"/>
              </a:lnSpc>
            </a:pPr>
            <a:endParaRPr lang="ru-RU" sz="800" dirty="0"/>
          </a:p>
        </p:txBody>
      </p:sp>
    </p:spTree>
    <p:extLst>
      <p:ext uri="{BB962C8B-B14F-4D97-AF65-F5344CB8AC3E}">
        <p14:creationId xmlns:p14="http://schemas.microsoft.com/office/powerpoint/2010/main" val="376145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2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4">
            <a:extLst>
              <a:ext uri="{FF2B5EF4-FFF2-40B4-BE49-F238E27FC236}">
                <a16:creationId xmlns:a16="http://schemas.microsoft.com/office/drawing/2014/main" xmlns="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27C3BB3-3461-38A7-D7AA-3BB2FE93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348" y="0"/>
            <a:ext cx="4476464" cy="1216024"/>
          </a:xfrm>
        </p:spPr>
        <p:txBody>
          <a:bodyPr>
            <a:normAutofit/>
          </a:bodyPr>
          <a:lstStyle/>
          <a:p>
            <a:r>
              <a:rPr lang="ru-RU" dirty="0"/>
              <a:t>Молодежная политика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1FCADC-3D34-2C76-31FE-A90D28F62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0879" y="2163685"/>
            <a:ext cx="3875963" cy="4107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/>
              <a:t> 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r>
              <a:rPr lang="ru-RU"/>
              <a:t> </a:t>
            </a:r>
          </a:p>
          <a:p>
            <a:pPr marL="0" indent="0">
              <a:buNone/>
            </a:pPr>
            <a:r>
              <a:rPr lang="ru-RU"/>
              <a:t> </a:t>
            </a:r>
          </a:p>
          <a:p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A494C7-AE82-441D-724D-D513B672A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0" r="26270"/>
          <a:stretch/>
        </p:blipFill>
        <p:spPr>
          <a:xfrm>
            <a:off x="6137189" y="5449"/>
            <a:ext cx="6054811" cy="6857998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60B0C90-2FB3-D1D1-3EFC-1D30B9C8ADB3}"/>
              </a:ext>
            </a:extLst>
          </p:cNvPr>
          <p:cNvSpPr txBox="1"/>
          <p:nvPr/>
        </p:nvSpPr>
        <p:spPr>
          <a:xfrm>
            <a:off x="233265" y="1250303"/>
            <a:ext cx="568150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/>
              <a:t>Молодежные мероприятия </a:t>
            </a:r>
          </a:p>
          <a:p>
            <a:r>
              <a:rPr lang="ru-RU" sz="1400" dirty="0"/>
              <a:t>Молодые работники Энергии участвуют в различных молодежных мероприятиях : Слет молодежи , Инженеры будущего ,Интеллектуальные игры и викторины , квесты и конкурсы </a:t>
            </a:r>
          </a:p>
          <a:p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/>
              <a:t>Научно-техническое развитие </a:t>
            </a:r>
          </a:p>
          <a:p>
            <a:r>
              <a:rPr lang="ru-RU" sz="1400" dirty="0"/>
              <a:t>Каждый сотрудник имеет возможность развивать собственные проекты через наш акселератор: предложенные проекты проходят отбор и получают поддержку от компании. Помимо этого , молодые сотрудники участвуют во внешних форумах и научно-технических событиях. Также у любого сотрудника корпорации есть возможность поучаствовать в научно-технической конференции корпорации , выступить с докладом и получить оценку и поддержку от ведущих экспертов в космической сфере.</a:t>
            </a:r>
          </a:p>
          <a:p>
            <a:endParaRPr lang="ru-RU" sz="1400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dirty="0"/>
              <a:t>Социальная поддержка </a:t>
            </a:r>
          </a:p>
          <a:p>
            <a:r>
              <a:rPr lang="ru-RU" sz="1400" dirty="0"/>
              <a:t>Молодые работники, для которых работа в Корпорации стала первым профессиональным опытом получают подъемные.</a:t>
            </a:r>
          </a:p>
          <a:p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48599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8E2490-145F-E623-B3A3-1057677DF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Приглашаем в нашу команду :</a:t>
            </a:r>
            <a:endParaRPr lang="ru-RU" dirty="0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xmlns="" id="{D122B70D-8B21-B641-56F5-D1B6A2FC18D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7276084"/>
              </p:ext>
            </p:extLst>
          </p:nvPr>
        </p:nvGraphicFramePr>
        <p:xfrm>
          <a:off x="1050879" y="1825624"/>
          <a:ext cx="9810604" cy="4428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DD6345-4182-AB43-234B-034C4B45F8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0450" y="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56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xmlns="" id="{B9E1C9F1-A010-4152-BDBB-49F2DD33E0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8C66C2-BED5-BE14-DAC8-CCC2EED6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1" y="1"/>
            <a:ext cx="12191979" cy="6857999"/>
          </a:xfrm>
          <a:prstGeom prst="rect">
            <a:avLst/>
          </a:prstGeom>
        </p:spPr>
      </p:pic>
      <p:sp useBgFill="1">
        <p:nvSpPr>
          <p:cNvPr id="43" name="Freeform: Shape 42">
            <a:extLst>
              <a:ext uri="{FF2B5EF4-FFF2-40B4-BE49-F238E27FC236}">
                <a16:creationId xmlns:a16="http://schemas.microsoft.com/office/drawing/2014/main" xmlns="" id="{184D4F00-53F5-4F7F-AFDA-4F20F0A4BA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3232" y="727065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xmlns="" id="{072BFF3C-EA2F-4505-B609-BF3FC520B8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3231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9AC338B-433E-669F-4E2E-B8B76BC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1255594"/>
            <a:ext cx="3781425" cy="30878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600" dirty="0"/>
              <a:t>(в </a:t>
            </a:r>
            <a:r>
              <a:rPr lang="en-US" sz="1600" dirty="0" err="1"/>
              <a:t>Отдел</a:t>
            </a:r>
            <a:r>
              <a:rPr lang="en-US" sz="1600" dirty="0"/>
              <a:t> </a:t>
            </a:r>
            <a:r>
              <a:rPr lang="en-US" sz="1600" dirty="0" err="1"/>
              <a:t>разработки</a:t>
            </a:r>
            <a:r>
              <a:rPr lang="en-US" sz="1600" dirty="0"/>
              <a:t> и </a:t>
            </a:r>
            <a:r>
              <a:rPr lang="en-US" sz="1600" dirty="0" err="1"/>
              <a:t>комплексного</a:t>
            </a:r>
            <a:r>
              <a:rPr lang="en-US" sz="1600" dirty="0"/>
              <a:t> </a:t>
            </a:r>
            <a:r>
              <a:rPr lang="en-US" sz="1600" dirty="0" err="1"/>
              <a:t>интегрирования</a:t>
            </a:r>
            <a:r>
              <a:rPr lang="en-US" sz="1600" dirty="0"/>
              <a:t> </a:t>
            </a:r>
            <a:r>
              <a:rPr lang="en-US" sz="1600" dirty="0" err="1"/>
              <a:t>пилотируемых</a:t>
            </a:r>
            <a:r>
              <a:rPr lang="en-US" sz="1600" dirty="0"/>
              <a:t> </a:t>
            </a:r>
            <a:r>
              <a:rPr lang="en-US" sz="1600" dirty="0" err="1"/>
              <a:t>комплексов</a:t>
            </a:r>
            <a:r>
              <a:rPr lang="en-US" sz="1500" dirty="0"/>
              <a:t>)</a:t>
            </a:r>
            <a:br>
              <a:rPr lang="en-US" sz="1500" dirty="0"/>
            </a:br>
            <a:endParaRPr lang="en-US" sz="1500" dirty="0"/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xmlns="" id="{E24E5D46-0D63-409C-B1CB-09DDD91000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675860" y="500513"/>
            <a:ext cx="1464561" cy="4771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273A9ED-97E0-B071-DA97-9A42B08E2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95585" y="552286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EB492406-5564-40F2-8A3B-A4682018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563" y="839756"/>
            <a:ext cx="4116257" cy="419784"/>
          </a:xfrm>
        </p:spPr>
        <p:txBody>
          <a:bodyPr/>
          <a:lstStyle/>
          <a:p>
            <a:pPr algn="ctr"/>
            <a:r>
              <a:rPr lang="ru-RU" dirty="0"/>
              <a:t>Ваши задачи: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6E90EAD3-808B-22EF-075B-9A81106D8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35456" y="1458168"/>
            <a:ext cx="4256218" cy="949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Разработка и комплексное интегрирование пилотируемых космических комплексов  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140398DA-14FC-A8E0-563B-FD9752B56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9057" y="2407298"/>
            <a:ext cx="5016943" cy="491265"/>
          </a:xfrm>
        </p:spPr>
        <p:txBody>
          <a:bodyPr/>
          <a:lstStyle/>
          <a:p>
            <a:r>
              <a:rPr lang="ru-RU" dirty="0"/>
              <a:t>Чем предстоит заниматься: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9B786B39-7833-E943-E3D2-D6E767CC6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79057" y="3018629"/>
            <a:ext cx="5016943" cy="3839371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Выпуск технической документации по перспективным космическим транспортным системам и комплексам</a:t>
            </a:r>
          </a:p>
          <a:p>
            <a:r>
              <a:rPr lang="ru-RU" dirty="0"/>
              <a:t>Разработка концепции обеспечения безопасности экипажа </a:t>
            </a:r>
          </a:p>
          <a:p>
            <a:r>
              <a:rPr lang="ru-RU" dirty="0"/>
              <a:t>Разработка требований к средствам выведения и межорбитальной буксировки </a:t>
            </a:r>
          </a:p>
          <a:p>
            <a:r>
              <a:rPr lang="ru-RU" dirty="0"/>
              <a:t>Разработка составов объектов НКИ и требований к ним </a:t>
            </a:r>
          </a:p>
          <a:p>
            <a:r>
              <a:rPr lang="ru-RU" dirty="0"/>
              <a:t>Сопровождение подготовки пуска космических кораблей, участие в подготовке отчетов по пускам 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7E9C78FB-4BF7-6852-8C3F-32D2732B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41" y="158620"/>
            <a:ext cx="8475676" cy="556726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Подробнее о вакансии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485B8E-AA0F-3E32-78F5-A42CAB55E673}"/>
              </a:ext>
            </a:extLst>
          </p:cNvPr>
          <p:cNvSpPr txBox="1"/>
          <p:nvPr/>
        </p:nvSpPr>
        <p:spPr>
          <a:xfrm>
            <a:off x="6736702" y="811762"/>
            <a:ext cx="44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НАШИ ОЖИДАНИЯ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F354DC-3B8D-5EFE-4CF0-D840A825A4D4}"/>
              </a:ext>
            </a:extLst>
          </p:cNvPr>
          <p:cNvSpPr txBox="1"/>
          <p:nvPr/>
        </p:nvSpPr>
        <p:spPr>
          <a:xfrm>
            <a:off x="6746031" y="1390261"/>
            <a:ext cx="45253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обучаетесь на последних курсах Космического Факультета МФ МГТУ Н.Э. Баумана</a:t>
            </a:r>
          </a:p>
          <a:p>
            <a:r>
              <a:rPr lang="ru-RU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</a:t>
            </a:r>
            <a:r>
              <a:rPr lang="ru-RU" dirty="0" err="1"/>
              <a:t>увереный</a:t>
            </a:r>
            <a:r>
              <a:rPr lang="ru-RU" dirty="0"/>
              <a:t> пользователь </a:t>
            </a:r>
            <a:r>
              <a:rPr lang="en-GB" dirty="0"/>
              <a:t>Microsoft Office, </a:t>
            </a:r>
            <a:r>
              <a:rPr lang="en-GB" dirty="0" err="1"/>
              <a:t>MathCad</a:t>
            </a:r>
            <a:endParaRPr lang="ru-RU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Знание </a:t>
            </a:r>
            <a:r>
              <a:rPr lang="en-GB" dirty="0" err="1"/>
              <a:t>ProEngineer</a:t>
            </a:r>
            <a:r>
              <a:rPr lang="en-GB" dirty="0"/>
              <a:t> </a:t>
            </a:r>
            <a:r>
              <a:rPr lang="ru-RU" dirty="0"/>
              <a:t>будет вашим преимуществом 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026C124-1FA3-585D-AE53-14A26FD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560" y="5476875"/>
            <a:ext cx="269009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48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71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xmlns="" id="{7DA3C418-758E-4180-A5D0-8655D680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xmlns="" id="{28C8EF06-5EC3-4883-AFAF-D74FF465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8C66C2-BED5-BE14-DAC8-CCC2EED6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12734" b="2"/>
          <a:stretch/>
        </p:blipFill>
        <p:spPr>
          <a:xfrm>
            <a:off x="3714750" y="-1"/>
            <a:ext cx="8477253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9AC338B-433E-669F-4E2E-B8B76BC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993" y="2045835"/>
            <a:ext cx="3946138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1600" dirty="0"/>
              <a:t>(В </a:t>
            </a:r>
            <a:r>
              <a:rPr lang="en-US" sz="1600" dirty="0" err="1"/>
              <a:t>научно-технический</a:t>
            </a:r>
            <a:r>
              <a:rPr lang="en-US" sz="1600" dirty="0"/>
              <a:t> </a:t>
            </a:r>
            <a:r>
              <a:rPr lang="en-US" sz="1600" dirty="0" err="1"/>
              <a:t>центр</a:t>
            </a:r>
            <a:r>
              <a:rPr lang="en-US" sz="1600" dirty="0"/>
              <a:t> )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2489D3-801F-D6AD-A818-7EE9144BCD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04" y="552286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9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EB492406-5564-40F2-8A3B-A4682018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98" y="774442"/>
            <a:ext cx="4116257" cy="419784"/>
          </a:xfrm>
        </p:spPr>
        <p:txBody>
          <a:bodyPr/>
          <a:lstStyle/>
          <a:p>
            <a:pPr algn="ctr"/>
            <a:r>
              <a:rPr lang="ru-RU" dirty="0"/>
              <a:t>Ваши задачи: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6E90EAD3-808B-22EF-075B-9A81106D8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012" y="1324947"/>
            <a:ext cx="4842588" cy="1231641"/>
          </a:xfrm>
        </p:spPr>
        <p:txBody>
          <a:bodyPr>
            <a:noAutofit/>
          </a:bodyPr>
          <a:lstStyle/>
          <a:p>
            <a:r>
              <a:rPr lang="ru-RU" sz="1600" dirty="0"/>
              <a:t>Обеспечение бортовой документацией экипажей транспортных пилотируемых кораблей </a:t>
            </a:r>
          </a:p>
          <a:p>
            <a:r>
              <a:rPr lang="ru-RU" sz="1600" dirty="0"/>
              <a:t>Обеспечение методического сопровождения действий экипажа 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140398DA-14FC-A8E0-563B-FD9752B56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9057" y="2687216"/>
            <a:ext cx="5016943" cy="491265"/>
          </a:xfrm>
        </p:spPr>
        <p:txBody>
          <a:bodyPr/>
          <a:lstStyle/>
          <a:p>
            <a:r>
              <a:rPr lang="ru-RU" dirty="0"/>
              <a:t>Чем предстоит заниматься: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9B786B39-7833-E943-E3D2-D6E767CC6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63690" y="3223902"/>
            <a:ext cx="4855029" cy="3419493"/>
          </a:xfrm>
        </p:spPr>
        <p:txBody>
          <a:bodyPr>
            <a:normAutofit fontScale="85000" lnSpcReduction="10000"/>
          </a:bodyPr>
          <a:lstStyle/>
          <a:p>
            <a:r>
              <a:rPr lang="ru-RU" sz="1900" dirty="0"/>
              <a:t>Разработка бортовой документации для транспортных пилотируемых кораблей ,бортовой документации по эксплуатации систем транспортных грузовых кораблей </a:t>
            </a:r>
          </a:p>
          <a:p>
            <a:r>
              <a:rPr lang="ru-RU" sz="1900" dirty="0"/>
              <a:t>Отработка бортовой документации на стендах и тренажерах ПАО РКК « Энергия» и ФГБУ НИИ ЦПК </a:t>
            </a:r>
          </a:p>
          <a:p>
            <a:r>
              <a:rPr lang="ru-RU" sz="1900" dirty="0"/>
              <a:t>Участие и обеспечение проведения тренировок экипажа</a:t>
            </a:r>
          </a:p>
          <a:p>
            <a:r>
              <a:rPr lang="ru-RU" sz="1900" dirty="0"/>
              <a:t>Участие в летных испытаниях в ГОГУ , в составе группы обеспечения действий экипажа в соответствии с инструкцией </a:t>
            </a:r>
          </a:p>
          <a:p>
            <a:endParaRPr lang="ru-RU" dirty="0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7E9C78FB-4BF7-6852-8C3F-32D2732B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41" y="158620"/>
            <a:ext cx="8475676" cy="556726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Подробнее о вакансии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485B8E-AA0F-3E32-78F5-A42CAB55E673}"/>
              </a:ext>
            </a:extLst>
          </p:cNvPr>
          <p:cNvSpPr txBox="1"/>
          <p:nvPr/>
        </p:nvSpPr>
        <p:spPr>
          <a:xfrm>
            <a:off x="6736702" y="811762"/>
            <a:ext cx="44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НАШИ ОЖИДАНИЯ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F354DC-3B8D-5EFE-4CF0-D840A825A4D4}"/>
              </a:ext>
            </a:extLst>
          </p:cNvPr>
          <p:cNvSpPr txBox="1"/>
          <p:nvPr/>
        </p:nvSpPr>
        <p:spPr>
          <a:xfrm>
            <a:off x="6746031" y="1390261"/>
            <a:ext cx="452534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обучаетесь на последних курсах Космического Факультета МФ МГТУ Н.Э. Баумана</a:t>
            </a:r>
          </a:p>
          <a:p>
            <a:r>
              <a:rPr lang="ru-RU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</a:t>
            </a:r>
            <a:r>
              <a:rPr lang="ru-RU" dirty="0" err="1"/>
              <a:t>увереный</a:t>
            </a:r>
            <a:r>
              <a:rPr lang="ru-RU" dirty="0"/>
              <a:t> пользователь </a:t>
            </a:r>
            <a:r>
              <a:rPr lang="en-GB" dirty="0"/>
              <a:t>Microsoft Office,</a:t>
            </a:r>
            <a:r>
              <a:rPr lang="ru-RU" dirty="0"/>
              <a:t>умеете работать в графических редакторах </a:t>
            </a:r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разбираетесь в принципах работы бортовых систем , схемах работы технических устройств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026C124-1FA3-585D-AE53-14A26FD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560" y="5476875"/>
            <a:ext cx="269009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16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8C66C2-BED5-BE14-DAC8-CCC2EED6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1" y="1"/>
            <a:ext cx="12191979" cy="6857999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C792EE87-4150-454F-8312-283882EFBE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899932"/>
            <a:ext cx="12191999" cy="4934490"/>
          </a:xfrm>
          <a:prstGeom prst="rect">
            <a:avLst/>
          </a:prstGeom>
          <a:gradFill flip="none" rotWithShape="1">
            <a:gsLst>
              <a:gs pos="50000">
                <a:srgbClr val="000000">
                  <a:alpha val="40784"/>
                </a:srgbClr>
              </a:gs>
              <a:gs pos="80000">
                <a:srgbClr val="000000">
                  <a:alpha val="28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2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9AC338B-433E-669F-4E2E-B8B76BC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767" y="226623"/>
            <a:ext cx="8376514" cy="24942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</a:rPr>
              <a:t>Инженер</a:t>
            </a:r>
            <a:r>
              <a:rPr lang="en-US" sz="2800" dirty="0">
                <a:solidFill>
                  <a:srgbClr val="FFFFFF"/>
                </a:solidFill>
              </a:rPr>
              <a:t/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1600" dirty="0">
                <a:solidFill>
                  <a:srgbClr val="FFFFFF"/>
                </a:solidFill>
              </a:rPr>
              <a:t>(в </a:t>
            </a:r>
            <a:r>
              <a:rPr lang="en-US" sz="1600" dirty="0" err="1">
                <a:solidFill>
                  <a:srgbClr val="FFFFFF"/>
                </a:solidFill>
              </a:rPr>
              <a:t>отдел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проектирования</a:t>
            </a:r>
            <a:r>
              <a:rPr lang="en-US" sz="1600" dirty="0">
                <a:solidFill>
                  <a:srgbClr val="FFFFFF"/>
                </a:solidFill>
              </a:rPr>
              <a:t> и </a:t>
            </a:r>
            <a:r>
              <a:rPr lang="en-US" sz="1600" dirty="0" err="1">
                <a:solidFill>
                  <a:srgbClr val="FFFFFF"/>
                </a:solidFill>
              </a:rPr>
              <a:t>разработки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бортовых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комплексов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  <a:r>
              <a:rPr lang="en-US" sz="1600" dirty="0" err="1">
                <a:solidFill>
                  <a:srgbClr val="FFFFFF"/>
                </a:solidFill>
              </a:rPr>
              <a:t>управления</a:t>
            </a:r>
            <a:r>
              <a:rPr lang="en-US" sz="1600" dirty="0">
                <a:solidFill>
                  <a:srgbClr val="FFFFFF"/>
                </a:solidFill>
              </a:rPr>
              <a:t> )</a:t>
            </a:r>
            <a:br>
              <a:rPr lang="en-US" sz="1600" dirty="0">
                <a:solidFill>
                  <a:srgbClr val="FFFFFF"/>
                </a:solidFill>
              </a:rPr>
            </a:br>
            <a:endParaRPr lang="en-US" sz="1600" dirty="0">
              <a:solidFill>
                <a:srgbClr val="FFFFFF"/>
              </a:solidFill>
            </a:endParaRPr>
          </a:p>
        </p:txBody>
      </p:sp>
      <p:sp useBgFill="1">
        <p:nvSpPr>
          <p:cNvPr id="60" name="Freeform: Shape 59">
            <a:extLst>
              <a:ext uri="{FF2B5EF4-FFF2-40B4-BE49-F238E27FC236}">
                <a16:creationId xmlns:a16="http://schemas.microsoft.com/office/drawing/2014/main" xmlns="" id="{EA21D066-7EC1-44B4-8CF9-85511FDFCA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-1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xmlns="" id="{D6C2F2D6-F636-46AD-BCD9-994702A0087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" y="0"/>
            <a:ext cx="7890120" cy="735601"/>
          </a:xfrm>
          <a:custGeom>
            <a:avLst/>
            <a:gdLst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906706 w 10678681"/>
              <a:gd name="connsiteY64" fmla="*/ 1027961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05317 w 10678681"/>
              <a:gd name="connsiteY66" fmla="*/ 1011686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61470 w 10678681"/>
              <a:gd name="connsiteY68" fmla="*/ 108057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392549 w 10678681"/>
              <a:gd name="connsiteY67" fmla="*/ 1032948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074811 w 10678681"/>
              <a:gd name="connsiteY69" fmla="*/ 1092701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28273 w 10678681"/>
              <a:gd name="connsiteY77" fmla="*/ 1152456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67391 w 10678681"/>
              <a:gd name="connsiteY78" fmla="*/ 1161093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72219 w 10678681"/>
              <a:gd name="connsiteY79" fmla="*/ 1173708 h 1357700"/>
              <a:gd name="connsiteX80" fmla="*/ 5537768 w 10678681"/>
              <a:gd name="connsiteY80" fmla="*/ 1190202 h 1357700"/>
              <a:gd name="connsiteX81" fmla="*/ 5488513 w 10678681"/>
              <a:gd name="connsiteY81" fmla="*/ 1205367 h 1357700"/>
              <a:gd name="connsiteX82" fmla="*/ 5402905 w 10678681"/>
              <a:gd name="connsiteY82" fmla="*/ 1241191 h 1357700"/>
              <a:gd name="connsiteX83" fmla="*/ 5285593 w 10678681"/>
              <a:gd name="connsiteY83" fmla="*/ 1273569 h 1357700"/>
              <a:gd name="connsiteX84" fmla="*/ 5192893 w 10678681"/>
              <a:gd name="connsiteY84" fmla="*/ 1247188 h 1357700"/>
              <a:gd name="connsiteX85" fmla="*/ 5186475 w 10678681"/>
              <a:gd name="connsiteY85" fmla="*/ 1257028 h 1357700"/>
              <a:gd name="connsiteX86" fmla="*/ 5126038 w 10678681"/>
              <a:gd name="connsiteY86" fmla="*/ 1263189 h 1357700"/>
              <a:gd name="connsiteX87" fmla="*/ 4905913 w 10678681"/>
              <a:gd name="connsiteY87" fmla="*/ 1224477 h 1357700"/>
              <a:gd name="connsiteX88" fmla="*/ 4788036 w 10678681"/>
              <a:gd name="connsiteY88" fmla="*/ 1238182 h 1357700"/>
              <a:gd name="connsiteX89" fmla="*/ 4747555 w 10678681"/>
              <a:gd name="connsiteY89" fmla="*/ 1252768 h 1357700"/>
              <a:gd name="connsiteX90" fmla="*/ 4679644 w 10678681"/>
              <a:gd name="connsiteY90" fmla="*/ 1276603 h 1357700"/>
              <a:gd name="connsiteX91" fmla="*/ 4632222 w 10678681"/>
              <a:gd name="connsiteY91" fmla="*/ 1318360 h 1357700"/>
              <a:gd name="connsiteX92" fmla="*/ 4617358 w 10678681"/>
              <a:gd name="connsiteY92" fmla="*/ 1327690 h 1357700"/>
              <a:gd name="connsiteX93" fmla="*/ 4589102 w 10678681"/>
              <a:gd name="connsiteY93" fmla="*/ 1321223 h 1357700"/>
              <a:gd name="connsiteX94" fmla="*/ 4578184 w 10678681"/>
              <a:gd name="connsiteY94" fmla="*/ 1326745 h 1357700"/>
              <a:gd name="connsiteX95" fmla="*/ 4574270 w 10678681"/>
              <a:gd name="connsiteY95" fmla="*/ 1325878 h 1357700"/>
              <a:gd name="connsiteX96" fmla="*/ 4564919 w 10678681"/>
              <a:gd name="connsiteY96" fmla="*/ 1325507 h 1357700"/>
              <a:gd name="connsiteX97" fmla="*/ 4566586 w 10678681"/>
              <a:gd name="connsiteY97" fmla="*/ 1316963 h 1357700"/>
              <a:gd name="connsiteX98" fmla="*/ 4556303 w 10678681"/>
              <a:gd name="connsiteY98" fmla="*/ 1300262 h 1357700"/>
              <a:gd name="connsiteX99" fmla="*/ 4502358 w 10678681"/>
              <a:gd name="connsiteY99" fmla="*/ 1302558 h 1357700"/>
              <a:gd name="connsiteX100" fmla="*/ 4498919 w 10678681"/>
              <a:gd name="connsiteY100" fmla="*/ 1312115 h 1357700"/>
              <a:gd name="connsiteX101" fmla="*/ 4492075 w 10678681"/>
              <a:gd name="connsiteY101" fmla="*/ 1313357 h 1357700"/>
              <a:gd name="connsiteX102" fmla="*/ 4487466 w 10678681"/>
              <a:gd name="connsiteY102" fmla="*/ 1304102 h 1357700"/>
              <a:gd name="connsiteX103" fmla="*/ 4398292 w 10678681"/>
              <a:gd name="connsiteY103" fmla="*/ 1278410 h 1357700"/>
              <a:gd name="connsiteX104" fmla="*/ 4278026 w 10678681"/>
              <a:gd name="connsiteY104" fmla="*/ 1259803 h 1357700"/>
              <a:gd name="connsiteX105" fmla="*/ 4188995 w 10678681"/>
              <a:gd name="connsiteY105" fmla="*/ 1296718 h 1357700"/>
              <a:gd name="connsiteX106" fmla="*/ 4181483 w 10678681"/>
              <a:gd name="connsiteY106" fmla="*/ 1287686 h 1357700"/>
              <a:gd name="connsiteX107" fmla="*/ 4120739 w 10678681"/>
              <a:gd name="connsiteY107" fmla="*/ 1288549 h 1357700"/>
              <a:gd name="connsiteX108" fmla="*/ 3906561 w 10678681"/>
              <a:gd name="connsiteY108" fmla="*/ 1352435 h 1357700"/>
              <a:gd name="connsiteX109" fmla="*/ 3787890 w 10678681"/>
              <a:gd name="connsiteY109" fmla="*/ 1352442 h 1357700"/>
              <a:gd name="connsiteX110" fmla="*/ 3745993 w 10678681"/>
              <a:gd name="connsiteY110" fmla="*/ 1342630 h 1357700"/>
              <a:gd name="connsiteX111" fmla="*/ 3675785 w 10678681"/>
              <a:gd name="connsiteY111" fmla="*/ 1326802 h 1357700"/>
              <a:gd name="connsiteX112" fmla="*/ 3623856 w 10678681"/>
              <a:gd name="connsiteY112" fmla="*/ 1290804 h 1357700"/>
              <a:gd name="connsiteX113" fmla="*/ 3564933 w 10678681"/>
              <a:gd name="connsiteY113" fmla="*/ 1287147 h 1357700"/>
              <a:gd name="connsiteX114" fmla="*/ 3550537 w 10678681"/>
              <a:gd name="connsiteY114" fmla="*/ 1317552 h 1357700"/>
              <a:gd name="connsiteX115" fmla="*/ 3487736 w 10678681"/>
              <a:gd name="connsiteY115" fmla="*/ 1303493 h 1357700"/>
              <a:gd name="connsiteX116" fmla="*/ 3392548 w 10678681"/>
              <a:gd name="connsiteY116" fmla="*/ 1278741 h 1357700"/>
              <a:gd name="connsiteX117" fmla="*/ 3337466 w 10678681"/>
              <a:gd name="connsiteY117" fmla="*/ 1272537 h 1357700"/>
              <a:gd name="connsiteX118" fmla="*/ 3187206 w 10678681"/>
              <a:gd name="connsiteY118" fmla="*/ 1246821 h 1357700"/>
              <a:gd name="connsiteX119" fmla="*/ 3036856 w 10678681"/>
              <a:gd name="connsiteY119" fmla="*/ 1214383 h 1357700"/>
              <a:gd name="connsiteX120" fmla="*/ 2948654 w 10678681"/>
              <a:gd name="connsiteY120" fmla="*/ 1157455 h 1357700"/>
              <a:gd name="connsiteX121" fmla="*/ 2824973 w 10678681"/>
              <a:gd name="connsiteY121" fmla="*/ 1134864 h 1357700"/>
              <a:gd name="connsiteX122" fmla="*/ 2804398 w 10678681"/>
              <a:gd name="connsiteY122" fmla="*/ 1125556 h 1357700"/>
              <a:gd name="connsiteX123" fmla="*/ 2775396 w 10678681"/>
              <a:gd name="connsiteY123" fmla="*/ 1130148 h 1357700"/>
              <a:gd name="connsiteX124" fmla="*/ 2659096 w 10678681"/>
              <a:gd name="connsiteY124" fmla="*/ 1150294 h 1357700"/>
              <a:gd name="connsiteX125" fmla="*/ 2567088 w 10678681"/>
              <a:gd name="connsiteY125" fmla="*/ 1181781 h 1357700"/>
              <a:gd name="connsiteX126" fmla="*/ 2454501 w 10678681"/>
              <a:gd name="connsiteY126" fmla="*/ 1155455 h 1357700"/>
              <a:gd name="connsiteX127" fmla="*/ 2385161 w 10678681"/>
              <a:gd name="connsiteY127" fmla="*/ 1161312 h 1357700"/>
              <a:gd name="connsiteX128" fmla="*/ 2270528 w 10678681"/>
              <a:gd name="connsiteY128" fmla="*/ 1204338 h 1357700"/>
              <a:gd name="connsiteX129" fmla="*/ 2121820 w 10678681"/>
              <a:gd name="connsiteY129" fmla="*/ 1187078 h 1357700"/>
              <a:gd name="connsiteX130" fmla="*/ 2092716 w 10678681"/>
              <a:gd name="connsiteY130" fmla="*/ 1139224 h 1357700"/>
              <a:gd name="connsiteX131" fmla="*/ 2052449 w 10678681"/>
              <a:gd name="connsiteY131" fmla="*/ 1109687 h 1357700"/>
              <a:gd name="connsiteX132" fmla="*/ 2032607 w 10678681"/>
              <a:gd name="connsiteY132" fmla="*/ 1175477 h 1357700"/>
              <a:gd name="connsiteX133" fmla="*/ 1901837 w 10678681"/>
              <a:gd name="connsiteY133" fmla="*/ 1221762 h 1357700"/>
              <a:gd name="connsiteX134" fmla="*/ 1836762 w 10678681"/>
              <a:gd name="connsiteY134" fmla="*/ 1237387 h 1357700"/>
              <a:gd name="connsiteX135" fmla="*/ 1735877 w 10678681"/>
              <a:gd name="connsiteY135" fmla="*/ 1246527 h 1357700"/>
              <a:gd name="connsiteX136" fmla="*/ 1705069 w 10678681"/>
              <a:gd name="connsiteY136" fmla="*/ 1251989 h 1357700"/>
              <a:gd name="connsiteX137" fmla="*/ 1397689 w 10678681"/>
              <a:gd name="connsiteY137" fmla="*/ 1336144 h 1357700"/>
              <a:gd name="connsiteX138" fmla="*/ 1220734 w 10678681"/>
              <a:gd name="connsiteY138" fmla="*/ 1257811 h 1357700"/>
              <a:gd name="connsiteX139" fmla="*/ 1021737 w 10678681"/>
              <a:gd name="connsiteY139" fmla="*/ 1238739 h 1357700"/>
              <a:gd name="connsiteX140" fmla="*/ 959820 w 10678681"/>
              <a:gd name="connsiteY140" fmla="*/ 1275863 h 1357700"/>
              <a:gd name="connsiteX141" fmla="*/ 929137 w 10678681"/>
              <a:gd name="connsiteY141" fmla="*/ 1273957 h 1357700"/>
              <a:gd name="connsiteX142" fmla="*/ 878849 w 10678681"/>
              <a:gd name="connsiteY142" fmla="*/ 1266740 h 1357700"/>
              <a:gd name="connsiteX143" fmla="*/ 800667 w 10678681"/>
              <a:gd name="connsiteY143" fmla="*/ 1282041 h 1357700"/>
              <a:gd name="connsiteX144" fmla="*/ 644906 w 10678681"/>
              <a:gd name="connsiteY144" fmla="*/ 1273685 h 1357700"/>
              <a:gd name="connsiteX145" fmla="*/ 379869 w 10678681"/>
              <a:gd name="connsiteY145" fmla="*/ 1339165 h 1357700"/>
              <a:gd name="connsiteX146" fmla="*/ 137696 w 10678681"/>
              <a:gd name="connsiteY146" fmla="*/ 1319217 h 1357700"/>
              <a:gd name="connsiteX147" fmla="*/ 54250 w 10678681"/>
              <a:gd name="connsiteY147" fmla="*/ 1315838 h 1357700"/>
              <a:gd name="connsiteX148" fmla="*/ 28042 w 10678681"/>
              <a:gd name="connsiteY148" fmla="*/ 1297822 h 1357700"/>
              <a:gd name="connsiteX149" fmla="*/ 0 w 10678681"/>
              <a:gd name="connsiteY149" fmla="*/ 1294612 h 1357700"/>
              <a:gd name="connsiteX150" fmla="*/ 0 w 10678681"/>
              <a:gd name="connsiteY150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537768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905913 w 10678681"/>
              <a:gd name="connsiteY86" fmla="*/ 1224477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278026 w 10678681"/>
              <a:gd name="connsiteY103" fmla="*/ 1259803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120739 w 10678681"/>
              <a:gd name="connsiteY106" fmla="*/ 1288549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81483 w 10678681"/>
              <a:gd name="connsiteY105" fmla="*/ 1287686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550218 w 10678681"/>
              <a:gd name="connsiteY66" fmla="*/ 1026825 h 1357700"/>
              <a:gd name="connsiteX67" fmla="*/ 6437450 w 10678681"/>
              <a:gd name="connsiteY67" fmla="*/ 1101075 h 1357700"/>
              <a:gd name="connsiteX68" fmla="*/ 6327795 w 10678681"/>
              <a:gd name="connsiteY68" fmla="*/ 1088142 h 1357700"/>
              <a:gd name="connsiteX69" fmla="*/ 6136549 w 10678681"/>
              <a:gd name="connsiteY69" fmla="*/ 1100268 h 1357700"/>
              <a:gd name="connsiteX70" fmla="*/ 6004655 w 10678681"/>
              <a:gd name="connsiteY70" fmla="*/ 1114946 h 1357700"/>
              <a:gd name="connsiteX71" fmla="*/ 5936643 w 10678681"/>
              <a:gd name="connsiteY71" fmla="*/ 1095428 h 1357700"/>
              <a:gd name="connsiteX72" fmla="*/ 5912484 w 10678681"/>
              <a:gd name="connsiteY72" fmla="*/ 1112624 h 1357700"/>
              <a:gd name="connsiteX73" fmla="*/ 5908387 w 10678681"/>
              <a:gd name="connsiteY73" fmla="*/ 1116018 h 1357700"/>
              <a:gd name="connsiteX74" fmla="*/ 5890495 w 10678681"/>
              <a:gd name="connsiteY74" fmla="*/ 1120268 h 1357700"/>
              <a:gd name="connsiteX75" fmla="*/ 5887318 w 10678681"/>
              <a:gd name="connsiteY75" fmla="*/ 1133134 h 1357700"/>
              <a:gd name="connsiteX76" fmla="*/ 5861726 w 10678681"/>
              <a:gd name="connsiteY76" fmla="*/ 1147891 h 1357700"/>
              <a:gd name="connsiteX77" fmla="*/ 5805823 w 10678681"/>
              <a:gd name="connsiteY77" fmla="*/ 1152457 h 1357700"/>
              <a:gd name="connsiteX78" fmla="*/ 5689841 w 10678681"/>
              <a:gd name="connsiteY78" fmla="*/ 1176232 h 1357700"/>
              <a:gd name="connsiteX79" fmla="*/ 5605119 w 10678681"/>
              <a:gd name="connsiteY79" fmla="*/ 1190202 h 1357700"/>
              <a:gd name="connsiteX80" fmla="*/ 5488513 w 10678681"/>
              <a:gd name="connsiteY80" fmla="*/ 1205367 h 1357700"/>
              <a:gd name="connsiteX81" fmla="*/ 5402905 w 10678681"/>
              <a:gd name="connsiteY81" fmla="*/ 1241191 h 1357700"/>
              <a:gd name="connsiteX82" fmla="*/ 5285593 w 10678681"/>
              <a:gd name="connsiteY82" fmla="*/ 1273569 h 1357700"/>
              <a:gd name="connsiteX83" fmla="*/ 5192893 w 10678681"/>
              <a:gd name="connsiteY83" fmla="*/ 1247188 h 1357700"/>
              <a:gd name="connsiteX84" fmla="*/ 5186475 w 10678681"/>
              <a:gd name="connsiteY84" fmla="*/ 1257028 h 1357700"/>
              <a:gd name="connsiteX85" fmla="*/ 5126038 w 10678681"/>
              <a:gd name="connsiteY85" fmla="*/ 1263189 h 1357700"/>
              <a:gd name="connsiteX86" fmla="*/ 4894688 w 10678681"/>
              <a:gd name="connsiteY86" fmla="*/ 1247184 h 1357700"/>
              <a:gd name="connsiteX87" fmla="*/ 4788036 w 10678681"/>
              <a:gd name="connsiteY87" fmla="*/ 1238182 h 1357700"/>
              <a:gd name="connsiteX88" fmla="*/ 4747555 w 10678681"/>
              <a:gd name="connsiteY88" fmla="*/ 1252768 h 1357700"/>
              <a:gd name="connsiteX89" fmla="*/ 4679644 w 10678681"/>
              <a:gd name="connsiteY89" fmla="*/ 1276603 h 1357700"/>
              <a:gd name="connsiteX90" fmla="*/ 4632222 w 10678681"/>
              <a:gd name="connsiteY90" fmla="*/ 1318360 h 1357700"/>
              <a:gd name="connsiteX91" fmla="*/ 4617358 w 10678681"/>
              <a:gd name="connsiteY91" fmla="*/ 1327690 h 1357700"/>
              <a:gd name="connsiteX92" fmla="*/ 4589102 w 10678681"/>
              <a:gd name="connsiteY92" fmla="*/ 1321223 h 1357700"/>
              <a:gd name="connsiteX93" fmla="*/ 4578184 w 10678681"/>
              <a:gd name="connsiteY93" fmla="*/ 1326745 h 1357700"/>
              <a:gd name="connsiteX94" fmla="*/ 4574270 w 10678681"/>
              <a:gd name="connsiteY94" fmla="*/ 1325878 h 1357700"/>
              <a:gd name="connsiteX95" fmla="*/ 4564919 w 10678681"/>
              <a:gd name="connsiteY95" fmla="*/ 1325507 h 1357700"/>
              <a:gd name="connsiteX96" fmla="*/ 4566586 w 10678681"/>
              <a:gd name="connsiteY96" fmla="*/ 1316963 h 1357700"/>
              <a:gd name="connsiteX97" fmla="*/ 4556303 w 10678681"/>
              <a:gd name="connsiteY97" fmla="*/ 1300262 h 1357700"/>
              <a:gd name="connsiteX98" fmla="*/ 4502358 w 10678681"/>
              <a:gd name="connsiteY98" fmla="*/ 1302558 h 1357700"/>
              <a:gd name="connsiteX99" fmla="*/ 4498919 w 10678681"/>
              <a:gd name="connsiteY99" fmla="*/ 1312115 h 1357700"/>
              <a:gd name="connsiteX100" fmla="*/ 4492075 w 10678681"/>
              <a:gd name="connsiteY100" fmla="*/ 1313357 h 1357700"/>
              <a:gd name="connsiteX101" fmla="*/ 4487466 w 10678681"/>
              <a:gd name="connsiteY101" fmla="*/ 1304102 h 1357700"/>
              <a:gd name="connsiteX102" fmla="*/ 4398292 w 10678681"/>
              <a:gd name="connsiteY102" fmla="*/ 1278410 h 1357700"/>
              <a:gd name="connsiteX103" fmla="*/ 4306088 w 10678681"/>
              <a:gd name="connsiteY103" fmla="*/ 1282512 h 1357700"/>
              <a:gd name="connsiteX104" fmla="*/ 4188995 w 10678681"/>
              <a:gd name="connsiteY104" fmla="*/ 1296718 h 1357700"/>
              <a:gd name="connsiteX105" fmla="*/ 4136582 w 10678681"/>
              <a:gd name="connsiteY105" fmla="*/ 1287687 h 1357700"/>
              <a:gd name="connsiteX106" fmla="*/ 4064614 w 10678681"/>
              <a:gd name="connsiteY106" fmla="*/ 1296118 h 1357700"/>
              <a:gd name="connsiteX107" fmla="*/ 3906561 w 10678681"/>
              <a:gd name="connsiteY107" fmla="*/ 1352435 h 1357700"/>
              <a:gd name="connsiteX108" fmla="*/ 3787890 w 10678681"/>
              <a:gd name="connsiteY108" fmla="*/ 1352442 h 1357700"/>
              <a:gd name="connsiteX109" fmla="*/ 3745993 w 10678681"/>
              <a:gd name="connsiteY109" fmla="*/ 1342630 h 1357700"/>
              <a:gd name="connsiteX110" fmla="*/ 3675785 w 10678681"/>
              <a:gd name="connsiteY110" fmla="*/ 1326802 h 1357700"/>
              <a:gd name="connsiteX111" fmla="*/ 3623856 w 10678681"/>
              <a:gd name="connsiteY111" fmla="*/ 1290804 h 1357700"/>
              <a:gd name="connsiteX112" fmla="*/ 3564933 w 10678681"/>
              <a:gd name="connsiteY112" fmla="*/ 1287147 h 1357700"/>
              <a:gd name="connsiteX113" fmla="*/ 3550537 w 10678681"/>
              <a:gd name="connsiteY113" fmla="*/ 1317552 h 1357700"/>
              <a:gd name="connsiteX114" fmla="*/ 3487736 w 10678681"/>
              <a:gd name="connsiteY114" fmla="*/ 1303493 h 1357700"/>
              <a:gd name="connsiteX115" fmla="*/ 3392548 w 10678681"/>
              <a:gd name="connsiteY115" fmla="*/ 1278741 h 1357700"/>
              <a:gd name="connsiteX116" fmla="*/ 3337466 w 10678681"/>
              <a:gd name="connsiteY116" fmla="*/ 1272537 h 1357700"/>
              <a:gd name="connsiteX117" fmla="*/ 3187206 w 10678681"/>
              <a:gd name="connsiteY117" fmla="*/ 1246821 h 1357700"/>
              <a:gd name="connsiteX118" fmla="*/ 3036856 w 10678681"/>
              <a:gd name="connsiteY118" fmla="*/ 1214383 h 1357700"/>
              <a:gd name="connsiteX119" fmla="*/ 2948654 w 10678681"/>
              <a:gd name="connsiteY119" fmla="*/ 1157455 h 1357700"/>
              <a:gd name="connsiteX120" fmla="*/ 2824973 w 10678681"/>
              <a:gd name="connsiteY120" fmla="*/ 1134864 h 1357700"/>
              <a:gd name="connsiteX121" fmla="*/ 2804398 w 10678681"/>
              <a:gd name="connsiteY121" fmla="*/ 1125556 h 1357700"/>
              <a:gd name="connsiteX122" fmla="*/ 2775396 w 10678681"/>
              <a:gd name="connsiteY122" fmla="*/ 1130148 h 1357700"/>
              <a:gd name="connsiteX123" fmla="*/ 2659096 w 10678681"/>
              <a:gd name="connsiteY123" fmla="*/ 1150294 h 1357700"/>
              <a:gd name="connsiteX124" fmla="*/ 2567088 w 10678681"/>
              <a:gd name="connsiteY124" fmla="*/ 1181781 h 1357700"/>
              <a:gd name="connsiteX125" fmla="*/ 2454501 w 10678681"/>
              <a:gd name="connsiteY125" fmla="*/ 1155455 h 1357700"/>
              <a:gd name="connsiteX126" fmla="*/ 2385161 w 10678681"/>
              <a:gd name="connsiteY126" fmla="*/ 1161312 h 1357700"/>
              <a:gd name="connsiteX127" fmla="*/ 2270528 w 10678681"/>
              <a:gd name="connsiteY127" fmla="*/ 1204338 h 1357700"/>
              <a:gd name="connsiteX128" fmla="*/ 2121820 w 10678681"/>
              <a:gd name="connsiteY128" fmla="*/ 1187078 h 1357700"/>
              <a:gd name="connsiteX129" fmla="*/ 2092716 w 10678681"/>
              <a:gd name="connsiteY129" fmla="*/ 1139224 h 1357700"/>
              <a:gd name="connsiteX130" fmla="*/ 2052449 w 10678681"/>
              <a:gd name="connsiteY130" fmla="*/ 1109687 h 1357700"/>
              <a:gd name="connsiteX131" fmla="*/ 2032607 w 10678681"/>
              <a:gd name="connsiteY131" fmla="*/ 1175477 h 1357700"/>
              <a:gd name="connsiteX132" fmla="*/ 1901837 w 10678681"/>
              <a:gd name="connsiteY132" fmla="*/ 1221762 h 1357700"/>
              <a:gd name="connsiteX133" fmla="*/ 1836762 w 10678681"/>
              <a:gd name="connsiteY133" fmla="*/ 1237387 h 1357700"/>
              <a:gd name="connsiteX134" fmla="*/ 1735877 w 10678681"/>
              <a:gd name="connsiteY134" fmla="*/ 1246527 h 1357700"/>
              <a:gd name="connsiteX135" fmla="*/ 1705069 w 10678681"/>
              <a:gd name="connsiteY135" fmla="*/ 1251989 h 1357700"/>
              <a:gd name="connsiteX136" fmla="*/ 1397689 w 10678681"/>
              <a:gd name="connsiteY136" fmla="*/ 1336144 h 1357700"/>
              <a:gd name="connsiteX137" fmla="*/ 1220734 w 10678681"/>
              <a:gd name="connsiteY137" fmla="*/ 1257811 h 1357700"/>
              <a:gd name="connsiteX138" fmla="*/ 1021737 w 10678681"/>
              <a:gd name="connsiteY138" fmla="*/ 1238739 h 1357700"/>
              <a:gd name="connsiteX139" fmla="*/ 959820 w 10678681"/>
              <a:gd name="connsiteY139" fmla="*/ 1275863 h 1357700"/>
              <a:gd name="connsiteX140" fmla="*/ 929137 w 10678681"/>
              <a:gd name="connsiteY140" fmla="*/ 1273957 h 1357700"/>
              <a:gd name="connsiteX141" fmla="*/ 878849 w 10678681"/>
              <a:gd name="connsiteY141" fmla="*/ 1266740 h 1357700"/>
              <a:gd name="connsiteX142" fmla="*/ 800667 w 10678681"/>
              <a:gd name="connsiteY142" fmla="*/ 1282041 h 1357700"/>
              <a:gd name="connsiteX143" fmla="*/ 644906 w 10678681"/>
              <a:gd name="connsiteY143" fmla="*/ 1273685 h 1357700"/>
              <a:gd name="connsiteX144" fmla="*/ 379869 w 10678681"/>
              <a:gd name="connsiteY144" fmla="*/ 1339165 h 1357700"/>
              <a:gd name="connsiteX145" fmla="*/ 137696 w 10678681"/>
              <a:gd name="connsiteY145" fmla="*/ 1319217 h 1357700"/>
              <a:gd name="connsiteX146" fmla="*/ 54250 w 10678681"/>
              <a:gd name="connsiteY146" fmla="*/ 1315838 h 1357700"/>
              <a:gd name="connsiteX147" fmla="*/ 28042 w 10678681"/>
              <a:gd name="connsiteY147" fmla="*/ 1297822 h 1357700"/>
              <a:gd name="connsiteX148" fmla="*/ 0 w 10678681"/>
              <a:gd name="connsiteY148" fmla="*/ 1294612 h 1357700"/>
              <a:gd name="connsiteX149" fmla="*/ 0 w 10678681"/>
              <a:gd name="connsiteY149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98313 w 10678681"/>
              <a:gd name="connsiteY65" fmla="*/ 1063249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64639 w 10678681"/>
              <a:gd name="connsiteY65" fmla="*/ 1017831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82280 w 10678681"/>
              <a:gd name="connsiteY38" fmla="*/ 712868 h 1357700"/>
              <a:gd name="connsiteX39" fmla="*/ 7730518 w 10678681"/>
              <a:gd name="connsiteY39" fmla="*/ 739526 h 1357700"/>
              <a:gd name="connsiteX40" fmla="*/ 7652907 w 10678681"/>
              <a:gd name="connsiteY40" fmla="*/ 783273 h 1357700"/>
              <a:gd name="connsiteX41" fmla="*/ 7606008 w 10678681"/>
              <a:gd name="connsiteY41" fmla="*/ 800717 h 1357700"/>
              <a:gd name="connsiteX42" fmla="*/ 7480223 w 10678681"/>
              <a:gd name="connsiteY42" fmla="*/ 856821 h 1357700"/>
              <a:gd name="connsiteX43" fmla="*/ 7356005 w 10678681"/>
              <a:gd name="connsiteY43" fmla="*/ 919462 h 1357700"/>
              <a:gd name="connsiteX44" fmla="*/ 7305396 w 10678681"/>
              <a:gd name="connsiteY44" fmla="*/ 986228 h 1357700"/>
              <a:gd name="connsiteX45" fmla="*/ 7298314 w 10678681"/>
              <a:gd name="connsiteY45" fmla="*/ 989899 h 1357700"/>
              <a:gd name="connsiteX46" fmla="*/ 7277477 w 10678681"/>
              <a:gd name="connsiteY46" fmla="*/ 990571 h 1357700"/>
              <a:gd name="connsiteX47" fmla="*/ 7269396 w 10678681"/>
              <a:gd name="connsiteY47" fmla="*/ 989282 h 1357700"/>
              <a:gd name="connsiteX48" fmla="*/ 7258094 w 10678681"/>
              <a:gd name="connsiteY48" fmla="*/ 990679 h 1357700"/>
              <a:gd name="connsiteX49" fmla="*/ 7257893 w 10678681"/>
              <a:gd name="connsiteY49" fmla="*/ 991204 h 1357700"/>
              <a:gd name="connsiteX50" fmla="*/ 7247153 w 10678681"/>
              <a:gd name="connsiteY50" fmla="*/ 991550 h 1357700"/>
              <a:gd name="connsiteX51" fmla="*/ 7193612 w 10678681"/>
              <a:gd name="connsiteY51" fmla="*/ 987042 h 1357700"/>
              <a:gd name="connsiteX52" fmla="*/ 7132632 w 10678681"/>
              <a:gd name="connsiteY52" fmla="*/ 1042036 h 1357700"/>
              <a:gd name="connsiteX53" fmla="*/ 7105610 w 10678681"/>
              <a:gd name="connsiteY53" fmla="*/ 1053537 h 1357700"/>
              <a:gd name="connsiteX54" fmla="*/ 7091599 w 10678681"/>
              <a:gd name="connsiteY54" fmla="*/ 1062302 h 1357700"/>
              <a:gd name="connsiteX55" fmla="*/ 7090998 w 10678681"/>
              <a:gd name="connsiteY55" fmla="*/ 1064540 h 1357700"/>
              <a:gd name="connsiteX56" fmla="*/ 7039634 w 10678681"/>
              <a:gd name="connsiteY56" fmla="*/ 1059971 h 1357700"/>
              <a:gd name="connsiteX57" fmla="*/ 7033445 w 10678681"/>
              <a:gd name="connsiteY57" fmla="*/ 1063314 h 1357700"/>
              <a:gd name="connsiteX58" fmla="*/ 6999157 w 10678681"/>
              <a:gd name="connsiteY58" fmla="*/ 1055282 h 1357700"/>
              <a:gd name="connsiteX59" fmla="*/ 6981874 w 10678681"/>
              <a:gd name="connsiteY59" fmla="*/ 1053827 h 1357700"/>
              <a:gd name="connsiteX60" fmla="*/ 6976102 w 10678681"/>
              <a:gd name="connsiteY60" fmla="*/ 1047854 h 1357700"/>
              <a:gd name="connsiteX61" fmla="*/ 6951040 w 10678681"/>
              <a:gd name="connsiteY61" fmla="*/ 1048531 h 1357700"/>
              <a:gd name="connsiteX62" fmla="*/ 6948497 w 10678681"/>
              <a:gd name="connsiteY62" fmla="*/ 1050706 h 1357700"/>
              <a:gd name="connsiteX63" fmla="*/ 6926582 w 10678681"/>
              <a:gd name="connsiteY63" fmla="*/ 1043462 h 1357700"/>
              <a:gd name="connsiteX64" fmla="*/ 6833743 w 10678681"/>
              <a:gd name="connsiteY64" fmla="*/ 1027960 h 1357700"/>
              <a:gd name="connsiteX65" fmla="*/ 6687090 w 10678681"/>
              <a:gd name="connsiteY65" fmla="*/ 1063250 h 1357700"/>
              <a:gd name="connsiteX66" fmla="*/ 6437450 w 10678681"/>
              <a:gd name="connsiteY66" fmla="*/ 1101075 h 1357700"/>
              <a:gd name="connsiteX67" fmla="*/ 6327795 w 10678681"/>
              <a:gd name="connsiteY67" fmla="*/ 1088142 h 1357700"/>
              <a:gd name="connsiteX68" fmla="*/ 6136549 w 10678681"/>
              <a:gd name="connsiteY68" fmla="*/ 1100268 h 1357700"/>
              <a:gd name="connsiteX69" fmla="*/ 6004655 w 10678681"/>
              <a:gd name="connsiteY69" fmla="*/ 1114946 h 1357700"/>
              <a:gd name="connsiteX70" fmla="*/ 5936643 w 10678681"/>
              <a:gd name="connsiteY70" fmla="*/ 1095428 h 1357700"/>
              <a:gd name="connsiteX71" fmla="*/ 5912484 w 10678681"/>
              <a:gd name="connsiteY71" fmla="*/ 1112624 h 1357700"/>
              <a:gd name="connsiteX72" fmla="*/ 5908387 w 10678681"/>
              <a:gd name="connsiteY72" fmla="*/ 1116018 h 1357700"/>
              <a:gd name="connsiteX73" fmla="*/ 5890495 w 10678681"/>
              <a:gd name="connsiteY73" fmla="*/ 1120268 h 1357700"/>
              <a:gd name="connsiteX74" fmla="*/ 5887318 w 10678681"/>
              <a:gd name="connsiteY74" fmla="*/ 1133134 h 1357700"/>
              <a:gd name="connsiteX75" fmla="*/ 5861726 w 10678681"/>
              <a:gd name="connsiteY75" fmla="*/ 1147891 h 1357700"/>
              <a:gd name="connsiteX76" fmla="*/ 5805823 w 10678681"/>
              <a:gd name="connsiteY76" fmla="*/ 1152457 h 1357700"/>
              <a:gd name="connsiteX77" fmla="*/ 5689841 w 10678681"/>
              <a:gd name="connsiteY77" fmla="*/ 1176232 h 1357700"/>
              <a:gd name="connsiteX78" fmla="*/ 5605119 w 10678681"/>
              <a:gd name="connsiteY78" fmla="*/ 1190202 h 1357700"/>
              <a:gd name="connsiteX79" fmla="*/ 5488513 w 10678681"/>
              <a:gd name="connsiteY79" fmla="*/ 1205367 h 1357700"/>
              <a:gd name="connsiteX80" fmla="*/ 5402905 w 10678681"/>
              <a:gd name="connsiteY80" fmla="*/ 1241191 h 1357700"/>
              <a:gd name="connsiteX81" fmla="*/ 5285593 w 10678681"/>
              <a:gd name="connsiteY81" fmla="*/ 1273569 h 1357700"/>
              <a:gd name="connsiteX82" fmla="*/ 5192893 w 10678681"/>
              <a:gd name="connsiteY82" fmla="*/ 1247188 h 1357700"/>
              <a:gd name="connsiteX83" fmla="*/ 5186475 w 10678681"/>
              <a:gd name="connsiteY83" fmla="*/ 1257028 h 1357700"/>
              <a:gd name="connsiteX84" fmla="*/ 5126038 w 10678681"/>
              <a:gd name="connsiteY84" fmla="*/ 1263189 h 1357700"/>
              <a:gd name="connsiteX85" fmla="*/ 4894688 w 10678681"/>
              <a:gd name="connsiteY85" fmla="*/ 1247184 h 1357700"/>
              <a:gd name="connsiteX86" fmla="*/ 4788036 w 10678681"/>
              <a:gd name="connsiteY86" fmla="*/ 1238182 h 1357700"/>
              <a:gd name="connsiteX87" fmla="*/ 4747555 w 10678681"/>
              <a:gd name="connsiteY87" fmla="*/ 1252768 h 1357700"/>
              <a:gd name="connsiteX88" fmla="*/ 4679644 w 10678681"/>
              <a:gd name="connsiteY88" fmla="*/ 1276603 h 1357700"/>
              <a:gd name="connsiteX89" fmla="*/ 4632222 w 10678681"/>
              <a:gd name="connsiteY89" fmla="*/ 1318360 h 1357700"/>
              <a:gd name="connsiteX90" fmla="*/ 4617358 w 10678681"/>
              <a:gd name="connsiteY90" fmla="*/ 1327690 h 1357700"/>
              <a:gd name="connsiteX91" fmla="*/ 4589102 w 10678681"/>
              <a:gd name="connsiteY91" fmla="*/ 1321223 h 1357700"/>
              <a:gd name="connsiteX92" fmla="*/ 4578184 w 10678681"/>
              <a:gd name="connsiteY92" fmla="*/ 1326745 h 1357700"/>
              <a:gd name="connsiteX93" fmla="*/ 4574270 w 10678681"/>
              <a:gd name="connsiteY93" fmla="*/ 1325878 h 1357700"/>
              <a:gd name="connsiteX94" fmla="*/ 4564919 w 10678681"/>
              <a:gd name="connsiteY94" fmla="*/ 1325507 h 1357700"/>
              <a:gd name="connsiteX95" fmla="*/ 4566586 w 10678681"/>
              <a:gd name="connsiteY95" fmla="*/ 1316963 h 1357700"/>
              <a:gd name="connsiteX96" fmla="*/ 4556303 w 10678681"/>
              <a:gd name="connsiteY96" fmla="*/ 1300262 h 1357700"/>
              <a:gd name="connsiteX97" fmla="*/ 4502358 w 10678681"/>
              <a:gd name="connsiteY97" fmla="*/ 1302558 h 1357700"/>
              <a:gd name="connsiteX98" fmla="*/ 4498919 w 10678681"/>
              <a:gd name="connsiteY98" fmla="*/ 1312115 h 1357700"/>
              <a:gd name="connsiteX99" fmla="*/ 4492075 w 10678681"/>
              <a:gd name="connsiteY99" fmla="*/ 1313357 h 1357700"/>
              <a:gd name="connsiteX100" fmla="*/ 4487466 w 10678681"/>
              <a:gd name="connsiteY100" fmla="*/ 1304102 h 1357700"/>
              <a:gd name="connsiteX101" fmla="*/ 4398292 w 10678681"/>
              <a:gd name="connsiteY101" fmla="*/ 1278410 h 1357700"/>
              <a:gd name="connsiteX102" fmla="*/ 4306088 w 10678681"/>
              <a:gd name="connsiteY102" fmla="*/ 1282512 h 1357700"/>
              <a:gd name="connsiteX103" fmla="*/ 4188995 w 10678681"/>
              <a:gd name="connsiteY103" fmla="*/ 1296718 h 1357700"/>
              <a:gd name="connsiteX104" fmla="*/ 4136582 w 10678681"/>
              <a:gd name="connsiteY104" fmla="*/ 1287687 h 1357700"/>
              <a:gd name="connsiteX105" fmla="*/ 4064614 w 10678681"/>
              <a:gd name="connsiteY105" fmla="*/ 1296118 h 1357700"/>
              <a:gd name="connsiteX106" fmla="*/ 3906561 w 10678681"/>
              <a:gd name="connsiteY106" fmla="*/ 1352435 h 1357700"/>
              <a:gd name="connsiteX107" fmla="*/ 3787890 w 10678681"/>
              <a:gd name="connsiteY107" fmla="*/ 1352442 h 1357700"/>
              <a:gd name="connsiteX108" fmla="*/ 3745993 w 10678681"/>
              <a:gd name="connsiteY108" fmla="*/ 1342630 h 1357700"/>
              <a:gd name="connsiteX109" fmla="*/ 3675785 w 10678681"/>
              <a:gd name="connsiteY109" fmla="*/ 1326802 h 1357700"/>
              <a:gd name="connsiteX110" fmla="*/ 3623856 w 10678681"/>
              <a:gd name="connsiteY110" fmla="*/ 1290804 h 1357700"/>
              <a:gd name="connsiteX111" fmla="*/ 3564933 w 10678681"/>
              <a:gd name="connsiteY111" fmla="*/ 1287147 h 1357700"/>
              <a:gd name="connsiteX112" fmla="*/ 3550537 w 10678681"/>
              <a:gd name="connsiteY112" fmla="*/ 1317552 h 1357700"/>
              <a:gd name="connsiteX113" fmla="*/ 3487736 w 10678681"/>
              <a:gd name="connsiteY113" fmla="*/ 1303493 h 1357700"/>
              <a:gd name="connsiteX114" fmla="*/ 3392548 w 10678681"/>
              <a:gd name="connsiteY114" fmla="*/ 1278741 h 1357700"/>
              <a:gd name="connsiteX115" fmla="*/ 3337466 w 10678681"/>
              <a:gd name="connsiteY115" fmla="*/ 1272537 h 1357700"/>
              <a:gd name="connsiteX116" fmla="*/ 3187206 w 10678681"/>
              <a:gd name="connsiteY116" fmla="*/ 1246821 h 1357700"/>
              <a:gd name="connsiteX117" fmla="*/ 3036856 w 10678681"/>
              <a:gd name="connsiteY117" fmla="*/ 1214383 h 1357700"/>
              <a:gd name="connsiteX118" fmla="*/ 2948654 w 10678681"/>
              <a:gd name="connsiteY118" fmla="*/ 1157455 h 1357700"/>
              <a:gd name="connsiteX119" fmla="*/ 2824973 w 10678681"/>
              <a:gd name="connsiteY119" fmla="*/ 1134864 h 1357700"/>
              <a:gd name="connsiteX120" fmla="*/ 2804398 w 10678681"/>
              <a:gd name="connsiteY120" fmla="*/ 1125556 h 1357700"/>
              <a:gd name="connsiteX121" fmla="*/ 2775396 w 10678681"/>
              <a:gd name="connsiteY121" fmla="*/ 1130148 h 1357700"/>
              <a:gd name="connsiteX122" fmla="*/ 2659096 w 10678681"/>
              <a:gd name="connsiteY122" fmla="*/ 1150294 h 1357700"/>
              <a:gd name="connsiteX123" fmla="*/ 2567088 w 10678681"/>
              <a:gd name="connsiteY123" fmla="*/ 1181781 h 1357700"/>
              <a:gd name="connsiteX124" fmla="*/ 2454501 w 10678681"/>
              <a:gd name="connsiteY124" fmla="*/ 1155455 h 1357700"/>
              <a:gd name="connsiteX125" fmla="*/ 2385161 w 10678681"/>
              <a:gd name="connsiteY125" fmla="*/ 1161312 h 1357700"/>
              <a:gd name="connsiteX126" fmla="*/ 2270528 w 10678681"/>
              <a:gd name="connsiteY126" fmla="*/ 1204338 h 1357700"/>
              <a:gd name="connsiteX127" fmla="*/ 2121820 w 10678681"/>
              <a:gd name="connsiteY127" fmla="*/ 1187078 h 1357700"/>
              <a:gd name="connsiteX128" fmla="*/ 2092716 w 10678681"/>
              <a:gd name="connsiteY128" fmla="*/ 1139224 h 1357700"/>
              <a:gd name="connsiteX129" fmla="*/ 2052449 w 10678681"/>
              <a:gd name="connsiteY129" fmla="*/ 1109687 h 1357700"/>
              <a:gd name="connsiteX130" fmla="*/ 2032607 w 10678681"/>
              <a:gd name="connsiteY130" fmla="*/ 1175477 h 1357700"/>
              <a:gd name="connsiteX131" fmla="*/ 1901837 w 10678681"/>
              <a:gd name="connsiteY131" fmla="*/ 1221762 h 1357700"/>
              <a:gd name="connsiteX132" fmla="*/ 1836762 w 10678681"/>
              <a:gd name="connsiteY132" fmla="*/ 1237387 h 1357700"/>
              <a:gd name="connsiteX133" fmla="*/ 1735877 w 10678681"/>
              <a:gd name="connsiteY133" fmla="*/ 1246527 h 1357700"/>
              <a:gd name="connsiteX134" fmla="*/ 1705069 w 10678681"/>
              <a:gd name="connsiteY134" fmla="*/ 1251989 h 1357700"/>
              <a:gd name="connsiteX135" fmla="*/ 1397689 w 10678681"/>
              <a:gd name="connsiteY135" fmla="*/ 1336144 h 1357700"/>
              <a:gd name="connsiteX136" fmla="*/ 1220734 w 10678681"/>
              <a:gd name="connsiteY136" fmla="*/ 1257811 h 1357700"/>
              <a:gd name="connsiteX137" fmla="*/ 1021737 w 10678681"/>
              <a:gd name="connsiteY137" fmla="*/ 1238739 h 1357700"/>
              <a:gd name="connsiteX138" fmla="*/ 959820 w 10678681"/>
              <a:gd name="connsiteY138" fmla="*/ 1275863 h 1357700"/>
              <a:gd name="connsiteX139" fmla="*/ 929137 w 10678681"/>
              <a:gd name="connsiteY139" fmla="*/ 1273957 h 1357700"/>
              <a:gd name="connsiteX140" fmla="*/ 878849 w 10678681"/>
              <a:gd name="connsiteY140" fmla="*/ 1266740 h 1357700"/>
              <a:gd name="connsiteX141" fmla="*/ 800667 w 10678681"/>
              <a:gd name="connsiteY141" fmla="*/ 1282041 h 1357700"/>
              <a:gd name="connsiteX142" fmla="*/ 644906 w 10678681"/>
              <a:gd name="connsiteY142" fmla="*/ 1273685 h 1357700"/>
              <a:gd name="connsiteX143" fmla="*/ 379869 w 10678681"/>
              <a:gd name="connsiteY143" fmla="*/ 1339165 h 1357700"/>
              <a:gd name="connsiteX144" fmla="*/ 137696 w 10678681"/>
              <a:gd name="connsiteY144" fmla="*/ 1319217 h 1357700"/>
              <a:gd name="connsiteX145" fmla="*/ 54250 w 10678681"/>
              <a:gd name="connsiteY145" fmla="*/ 1315838 h 1357700"/>
              <a:gd name="connsiteX146" fmla="*/ 28042 w 10678681"/>
              <a:gd name="connsiteY146" fmla="*/ 1297822 h 1357700"/>
              <a:gd name="connsiteX147" fmla="*/ 0 w 10678681"/>
              <a:gd name="connsiteY147" fmla="*/ 1294612 h 1357700"/>
              <a:gd name="connsiteX148" fmla="*/ 0 w 10678681"/>
              <a:gd name="connsiteY148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98314 w 10678681"/>
              <a:gd name="connsiteY44" fmla="*/ 989899 h 1357700"/>
              <a:gd name="connsiteX45" fmla="*/ 7277477 w 10678681"/>
              <a:gd name="connsiteY45" fmla="*/ 990571 h 1357700"/>
              <a:gd name="connsiteX46" fmla="*/ 7269396 w 10678681"/>
              <a:gd name="connsiteY46" fmla="*/ 989282 h 1357700"/>
              <a:gd name="connsiteX47" fmla="*/ 7258094 w 10678681"/>
              <a:gd name="connsiteY47" fmla="*/ 990679 h 1357700"/>
              <a:gd name="connsiteX48" fmla="*/ 7257893 w 10678681"/>
              <a:gd name="connsiteY48" fmla="*/ 991204 h 1357700"/>
              <a:gd name="connsiteX49" fmla="*/ 7247153 w 10678681"/>
              <a:gd name="connsiteY49" fmla="*/ 991550 h 1357700"/>
              <a:gd name="connsiteX50" fmla="*/ 7193612 w 10678681"/>
              <a:gd name="connsiteY50" fmla="*/ 987042 h 1357700"/>
              <a:gd name="connsiteX51" fmla="*/ 7132632 w 10678681"/>
              <a:gd name="connsiteY51" fmla="*/ 1042036 h 1357700"/>
              <a:gd name="connsiteX52" fmla="*/ 7105610 w 10678681"/>
              <a:gd name="connsiteY52" fmla="*/ 1053537 h 1357700"/>
              <a:gd name="connsiteX53" fmla="*/ 7091599 w 10678681"/>
              <a:gd name="connsiteY53" fmla="*/ 1062302 h 1357700"/>
              <a:gd name="connsiteX54" fmla="*/ 7090998 w 10678681"/>
              <a:gd name="connsiteY54" fmla="*/ 1064540 h 1357700"/>
              <a:gd name="connsiteX55" fmla="*/ 7039634 w 10678681"/>
              <a:gd name="connsiteY55" fmla="*/ 1059971 h 1357700"/>
              <a:gd name="connsiteX56" fmla="*/ 7033445 w 10678681"/>
              <a:gd name="connsiteY56" fmla="*/ 1063314 h 1357700"/>
              <a:gd name="connsiteX57" fmla="*/ 6999157 w 10678681"/>
              <a:gd name="connsiteY57" fmla="*/ 1055282 h 1357700"/>
              <a:gd name="connsiteX58" fmla="*/ 6981874 w 10678681"/>
              <a:gd name="connsiteY58" fmla="*/ 1053827 h 1357700"/>
              <a:gd name="connsiteX59" fmla="*/ 6976102 w 10678681"/>
              <a:gd name="connsiteY59" fmla="*/ 1047854 h 1357700"/>
              <a:gd name="connsiteX60" fmla="*/ 6951040 w 10678681"/>
              <a:gd name="connsiteY60" fmla="*/ 1048531 h 1357700"/>
              <a:gd name="connsiteX61" fmla="*/ 6948497 w 10678681"/>
              <a:gd name="connsiteY61" fmla="*/ 1050706 h 1357700"/>
              <a:gd name="connsiteX62" fmla="*/ 6926582 w 10678681"/>
              <a:gd name="connsiteY62" fmla="*/ 1043462 h 1357700"/>
              <a:gd name="connsiteX63" fmla="*/ 6833743 w 10678681"/>
              <a:gd name="connsiteY63" fmla="*/ 1027960 h 1357700"/>
              <a:gd name="connsiteX64" fmla="*/ 6687090 w 10678681"/>
              <a:gd name="connsiteY64" fmla="*/ 1063250 h 1357700"/>
              <a:gd name="connsiteX65" fmla="*/ 6437450 w 10678681"/>
              <a:gd name="connsiteY65" fmla="*/ 1101075 h 1357700"/>
              <a:gd name="connsiteX66" fmla="*/ 6327795 w 10678681"/>
              <a:gd name="connsiteY66" fmla="*/ 1088142 h 1357700"/>
              <a:gd name="connsiteX67" fmla="*/ 6136549 w 10678681"/>
              <a:gd name="connsiteY67" fmla="*/ 1100268 h 1357700"/>
              <a:gd name="connsiteX68" fmla="*/ 6004655 w 10678681"/>
              <a:gd name="connsiteY68" fmla="*/ 1114946 h 1357700"/>
              <a:gd name="connsiteX69" fmla="*/ 5936643 w 10678681"/>
              <a:gd name="connsiteY69" fmla="*/ 1095428 h 1357700"/>
              <a:gd name="connsiteX70" fmla="*/ 5912484 w 10678681"/>
              <a:gd name="connsiteY70" fmla="*/ 1112624 h 1357700"/>
              <a:gd name="connsiteX71" fmla="*/ 5908387 w 10678681"/>
              <a:gd name="connsiteY71" fmla="*/ 1116018 h 1357700"/>
              <a:gd name="connsiteX72" fmla="*/ 5890495 w 10678681"/>
              <a:gd name="connsiteY72" fmla="*/ 1120268 h 1357700"/>
              <a:gd name="connsiteX73" fmla="*/ 5887318 w 10678681"/>
              <a:gd name="connsiteY73" fmla="*/ 1133134 h 1357700"/>
              <a:gd name="connsiteX74" fmla="*/ 5861726 w 10678681"/>
              <a:gd name="connsiteY74" fmla="*/ 1147891 h 1357700"/>
              <a:gd name="connsiteX75" fmla="*/ 5805823 w 10678681"/>
              <a:gd name="connsiteY75" fmla="*/ 1152457 h 1357700"/>
              <a:gd name="connsiteX76" fmla="*/ 5689841 w 10678681"/>
              <a:gd name="connsiteY76" fmla="*/ 1176232 h 1357700"/>
              <a:gd name="connsiteX77" fmla="*/ 5605119 w 10678681"/>
              <a:gd name="connsiteY77" fmla="*/ 1190202 h 1357700"/>
              <a:gd name="connsiteX78" fmla="*/ 5488513 w 10678681"/>
              <a:gd name="connsiteY78" fmla="*/ 1205367 h 1357700"/>
              <a:gd name="connsiteX79" fmla="*/ 5402905 w 10678681"/>
              <a:gd name="connsiteY79" fmla="*/ 1241191 h 1357700"/>
              <a:gd name="connsiteX80" fmla="*/ 5285593 w 10678681"/>
              <a:gd name="connsiteY80" fmla="*/ 1273569 h 1357700"/>
              <a:gd name="connsiteX81" fmla="*/ 5192893 w 10678681"/>
              <a:gd name="connsiteY81" fmla="*/ 1247188 h 1357700"/>
              <a:gd name="connsiteX82" fmla="*/ 5186475 w 10678681"/>
              <a:gd name="connsiteY82" fmla="*/ 1257028 h 1357700"/>
              <a:gd name="connsiteX83" fmla="*/ 5126038 w 10678681"/>
              <a:gd name="connsiteY83" fmla="*/ 1263189 h 1357700"/>
              <a:gd name="connsiteX84" fmla="*/ 4894688 w 10678681"/>
              <a:gd name="connsiteY84" fmla="*/ 1247184 h 1357700"/>
              <a:gd name="connsiteX85" fmla="*/ 4788036 w 10678681"/>
              <a:gd name="connsiteY85" fmla="*/ 1238182 h 1357700"/>
              <a:gd name="connsiteX86" fmla="*/ 4747555 w 10678681"/>
              <a:gd name="connsiteY86" fmla="*/ 1252768 h 1357700"/>
              <a:gd name="connsiteX87" fmla="*/ 4679644 w 10678681"/>
              <a:gd name="connsiteY87" fmla="*/ 1276603 h 1357700"/>
              <a:gd name="connsiteX88" fmla="*/ 4632222 w 10678681"/>
              <a:gd name="connsiteY88" fmla="*/ 1318360 h 1357700"/>
              <a:gd name="connsiteX89" fmla="*/ 4617358 w 10678681"/>
              <a:gd name="connsiteY89" fmla="*/ 1327690 h 1357700"/>
              <a:gd name="connsiteX90" fmla="*/ 4589102 w 10678681"/>
              <a:gd name="connsiteY90" fmla="*/ 1321223 h 1357700"/>
              <a:gd name="connsiteX91" fmla="*/ 4578184 w 10678681"/>
              <a:gd name="connsiteY91" fmla="*/ 1326745 h 1357700"/>
              <a:gd name="connsiteX92" fmla="*/ 4574270 w 10678681"/>
              <a:gd name="connsiteY92" fmla="*/ 1325878 h 1357700"/>
              <a:gd name="connsiteX93" fmla="*/ 4564919 w 10678681"/>
              <a:gd name="connsiteY93" fmla="*/ 1325507 h 1357700"/>
              <a:gd name="connsiteX94" fmla="*/ 4566586 w 10678681"/>
              <a:gd name="connsiteY94" fmla="*/ 1316963 h 1357700"/>
              <a:gd name="connsiteX95" fmla="*/ 4556303 w 10678681"/>
              <a:gd name="connsiteY95" fmla="*/ 1300262 h 1357700"/>
              <a:gd name="connsiteX96" fmla="*/ 4502358 w 10678681"/>
              <a:gd name="connsiteY96" fmla="*/ 1302558 h 1357700"/>
              <a:gd name="connsiteX97" fmla="*/ 4498919 w 10678681"/>
              <a:gd name="connsiteY97" fmla="*/ 1312115 h 1357700"/>
              <a:gd name="connsiteX98" fmla="*/ 4492075 w 10678681"/>
              <a:gd name="connsiteY98" fmla="*/ 1313357 h 1357700"/>
              <a:gd name="connsiteX99" fmla="*/ 4487466 w 10678681"/>
              <a:gd name="connsiteY99" fmla="*/ 1304102 h 1357700"/>
              <a:gd name="connsiteX100" fmla="*/ 4398292 w 10678681"/>
              <a:gd name="connsiteY100" fmla="*/ 1278410 h 1357700"/>
              <a:gd name="connsiteX101" fmla="*/ 4306088 w 10678681"/>
              <a:gd name="connsiteY101" fmla="*/ 1282512 h 1357700"/>
              <a:gd name="connsiteX102" fmla="*/ 4188995 w 10678681"/>
              <a:gd name="connsiteY102" fmla="*/ 1296718 h 1357700"/>
              <a:gd name="connsiteX103" fmla="*/ 4136582 w 10678681"/>
              <a:gd name="connsiteY103" fmla="*/ 1287687 h 1357700"/>
              <a:gd name="connsiteX104" fmla="*/ 4064614 w 10678681"/>
              <a:gd name="connsiteY104" fmla="*/ 1296118 h 1357700"/>
              <a:gd name="connsiteX105" fmla="*/ 3906561 w 10678681"/>
              <a:gd name="connsiteY105" fmla="*/ 1352435 h 1357700"/>
              <a:gd name="connsiteX106" fmla="*/ 3787890 w 10678681"/>
              <a:gd name="connsiteY106" fmla="*/ 1352442 h 1357700"/>
              <a:gd name="connsiteX107" fmla="*/ 3745993 w 10678681"/>
              <a:gd name="connsiteY107" fmla="*/ 1342630 h 1357700"/>
              <a:gd name="connsiteX108" fmla="*/ 3675785 w 10678681"/>
              <a:gd name="connsiteY108" fmla="*/ 1326802 h 1357700"/>
              <a:gd name="connsiteX109" fmla="*/ 3623856 w 10678681"/>
              <a:gd name="connsiteY109" fmla="*/ 1290804 h 1357700"/>
              <a:gd name="connsiteX110" fmla="*/ 3564933 w 10678681"/>
              <a:gd name="connsiteY110" fmla="*/ 1287147 h 1357700"/>
              <a:gd name="connsiteX111" fmla="*/ 3550537 w 10678681"/>
              <a:gd name="connsiteY111" fmla="*/ 1317552 h 1357700"/>
              <a:gd name="connsiteX112" fmla="*/ 3487736 w 10678681"/>
              <a:gd name="connsiteY112" fmla="*/ 1303493 h 1357700"/>
              <a:gd name="connsiteX113" fmla="*/ 3392548 w 10678681"/>
              <a:gd name="connsiteY113" fmla="*/ 1278741 h 1357700"/>
              <a:gd name="connsiteX114" fmla="*/ 3337466 w 10678681"/>
              <a:gd name="connsiteY114" fmla="*/ 1272537 h 1357700"/>
              <a:gd name="connsiteX115" fmla="*/ 3187206 w 10678681"/>
              <a:gd name="connsiteY115" fmla="*/ 1246821 h 1357700"/>
              <a:gd name="connsiteX116" fmla="*/ 3036856 w 10678681"/>
              <a:gd name="connsiteY116" fmla="*/ 1214383 h 1357700"/>
              <a:gd name="connsiteX117" fmla="*/ 2948654 w 10678681"/>
              <a:gd name="connsiteY117" fmla="*/ 1157455 h 1357700"/>
              <a:gd name="connsiteX118" fmla="*/ 2824973 w 10678681"/>
              <a:gd name="connsiteY118" fmla="*/ 1134864 h 1357700"/>
              <a:gd name="connsiteX119" fmla="*/ 2804398 w 10678681"/>
              <a:gd name="connsiteY119" fmla="*/ 1125556 h 1357700"/>
              <a:gd name="connsiteX120" fmla="*/ 2775396 w 10678681"/>
              <a:gd name="connsiteY120" fmla="*/ 1130148 h 1357700"/>
              <a:gd name="connsiteX121" fmla="*/ 2659096 w 10678681"/>
              <a:gd name="connsiteY121" fmla="*/ 1150294 h 1357700"/>
              <a:gd name="connsiteX122" fmla="*/ 2567088 w 10678681"/>
              <a:gd name="connsiteY122" fmla="*/ 1181781 h 1357700"/>
              <a:gd name="connsiteX123" fmla="*/ 2454501 w 10678681"/>
              <a:gd name="connsiteY123" fmla="*/ 1155455 h 1357700"/>
              <a:gd name="connsiteX124" fmla="*/ 2385161 w 10678681"/>
              <a:gd name="connsiteY124" fmla="*/ 1161312 h 1357700"/>
              <a:gd name="connsiteX125" fmla="*/ 2270528 w 10678681"/>
              <a:gd name="connsiteY125" fmla="*/ 1204338 h 1357700"/>
              <a:gd name="connsiteX126" fmla="*/ 2121820 w 10678681"/>
              <a:gd name="connsiteY126" fmla="*/ 1187078 h 1357700"/>
              <a:gd name="connsiteX127" fmla="*/ 2092716 w 10678681"/>
              <a:gd name="connsiteY127" fmla="*/ 1139224 h 1357700"/>
              <a:gd name="connsiteX128" fmla="*/ 2052449 w 10678681"/>
              <a:gd name="connsiteY128" fmla="*/ 1109687 h 1357700"/>
              <a:gd name="connsiteX129" fmla="*/ 2032607 w 10678681"/>
              <a:gd name="connsiteY129" fmla="*/ 1175477 h 1357700"/>
              <a:gd name="connsiteX130" fmla="*/ 1901837 w 10678681"/>
              <a:gd name="connsiteY130" fmla="*/ 1221762 h 1357700"/>
              <a:gd name="connsiteX131" fmla="*/ 1836762 w 10678681"/>
              <a:gd name="connsiteY131" fmla="*/ 1237387 h 1357700"/>
              <a:gd name="connsiteX132" fmla="*/ 1735877 w 10678681"/>
              <a:gd name="connsiteY132" fmla="*/ 1246527 h 1357700"/>
              <a:gd name="connsiteX133" fmla="*/ 1705069 w 10678681"/>
              <a:gd name="connsiteY133" fmla="*/ 1251989 h 1357700"/>
              <a:gd name="connsiteX134" fmla="*/ 1397689 w 10678681"/>
              <a:gd name="connsiteY134" fmla="*/ 1336144 h 1357700"/>
              <a:gd name="connsiteX135" fmla="*/ 1220734 w 10678681"/>
              <a:gd name="connsiteY135" fmla="*/ 1257811 h 1357700"/>
              <a:gd name="connsiteX136" fmla="*/ 1021737 w 10678681"/>
              <a:gd name="connsiteY136" fmla="*/ 1238739 h 1357700"/>
              <a:gd name="connsiteX137" fmla="*/ 959820 w 10678681"/>
              <a:gd name="connsiteY137" fmla="*/ 1275863 h 1357700"/>
              <a:gd name="connsiteX138" fmla="*/ 929137 w 10678681"/>
              <a:gd name="connsiteY138" fmla="*/ 1273957 h 1357700"/>
              <a:gd name="connsiteX139" fmla="*/ 878849 w 10678681"/>
              <a:gd name="connsiteY139" fmla="*/ 1266740 h 1357700"/>
              <a:gd name="connsiteX140" fmla="*/ 800667 w 10678681"/>
              <a:gd name="connsiteY140" fmla="*/ 1282041 h 1357700"/>
              <a:gd name="connsiteX141" fmla="*/ 644906 w 10678681"/>
              <a:gd name="connsiteY141" fmla="*/ 1273685 h 1357700"/>
              <a:gd name="connsiteX142" fmla="*/ 379869 w 10678681"/>
              <a:gd name="connsiteY142" fmla="*/ 1339165 h 1357700"/>
              <a:gd name="connsiteX143" fmla="*/ 137696 w 10678681"/>
              <a:gd name="connsiteY143" fmla="*/ 1319217 h 1357700"/>
              <a:gd name="connsiteX144" fmla="*/ 54250 w 10678681"/>
              <a:gd name="connsiteY144" fmla="*/ 1315838 h 1357700"/>
              <a:gd name="connsiteX145" fmla="*/ 28042 w 10678681"/>
              <a:gd name="connsiteY145" fmla="*/ 1297822 h 1357700"/>
              <a:gd name="connsiteX146" fmla="*/ 0 w 10678681"/>
              <a:gd name="connsiteY146" fmla="*/ 1294612 h 1357700"/>
              <a:gd name="connsiteX147" fmla="*/ 0 w 10678681"/>
              <a:gd name="connsiteY147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90998 w 10678681"/>
              <a:gd name="connsiteY53" fmla="*/ 1064540 h 1357700"/>
              <a:gd name="connsiteX54" fmla="*/ 7039634 w 10678681"/>
              <a:gd name="connsiteY54" fmla="*/ 1059971 h 1357700"/>
              <a:gd name="connsiteX55" fmla="*/ 7033445 w 10678681"/>
              <a:gd name="connsiteY55" fmla="*/ 1063314 h 1357700"/>
              <a:gd name="connsiteX56" fmla="*/ 6999157 w 10678681"/>
              <a:gd name="connsiteY56" fmla="*/ 1055282 h 1357700"/>
              <a:gd name="connsiteX57" fmla="*/ 6981874 w 10678681"/>
              <a:gd name="connsiteY57" fmla="*/ 1053827 h 1357700"/>
              <a:gd name="connsiteX58" fmla="*/ 6976102 w 10678681"/>
              <a:gd name="connsiteY58" fmla="*/ 1047854 h 1357700"/>
              <a:gd name="connsiteX59" fmla="*/ 6951040 w 10678681"/>
              <a:gd name="connsiteY59" fmla="*/ 1048531 h 1357700"/>
              <a:gd name="connsiteX60" fmla="*/ 6948497 w 10678681"/>
              <a:gd name="connsiteY60" fmla="*/ 1050706 h 1357700"/>
              <a:gd name="connsiteX61" fmla="*/ 6926582 w 10678681"/>
              <a:gd name="connsiteY61" fmla="*/ 1043462 h 1357700"/>
              <a:gd name="connsiteX62" fmla="*/ 6833743 w 10678681"/>
              <a:gd name="connsiteY62" fmla="*/ 1027960 h 1357700"/>
              <a:gd name="connsiteX63" fmla="*/ 6687090 w 10678681"/>
              <a:gd name="connsiteY63" fmla="*/ 1063250 h 1357700"/>
              <a:gd name="connsiteX64" fmla="*/ 6437450 w 10678681"/>
              <a:gd name="connsiteY64" fmla="*/ 1101075 h 1357700"/>
              <a:gd name="connsiteX65" fmla="*/ 6327795 w 10678681"/>
              <a:gd name="connsiteY65" fmla="*/ 1088142 h 1357700"/>
              <a:gd name="connsiteX66" fmla="*/ 6136549 w 10678681"/>
              <a:gd name="connsiteY66" fmla="*/ 1100268 h 1357700"/>
              <a:gd name="connsiteX67" fmla="*/ 6004655 w 10678681"/>
              <a:gd name="connsiteY67" fmla="*/ 1114946 h 1357700"/>
              <a:gd name="connsiteX68" fmla="*/ 5936643 w 10678681"/>
              <a:gd name="connsiteY68" fmla="*/ 1095428 h 1357700"/>
              <a:gd name="connsiteX69" fmla="*/ 5912484 w 10678681"/>
              <a:gd name="connsiteY69" fmla="*/ 1112624 h 1357700"/>
              <a:gd name="connsiteX70" fmla="*/ 5908387 w 10678681"/>
              <a:gd name="connsiteY70" fmla="*/ 1116018 h 1357700"/>
              <a:gd name="connsiteX71" fmla="*/ 5890495 w 10678681"/>
              <a:gd name="connsiteY71" fmla="*/ 1120268 h 1357700"/>
              <a:gd name="connsiteX72" fmla="*/ 5887318 w 10678681"/>
              <a:gd name="connsiteY72" fmla="*/ 1133134 h 1357700"/>
              <a:gd name="connsiteX73" fmla="*/ 5861726 w 10678681"/>
              <a:gd name="connsiteY73" fmla="*/ 1147891 h 1357700"/>
              <a:gd name="connsiteX74" fmla="*/ 5805823 w 10678681"/>
              <a:gd name="connsiteY74" fmla="*/ 1152457 h 1357700"/>
              <a:gd name="connsiteX75" fmla="*/ 5689841 w 10678681"/>
              <a:gd name="connsiteY75" fmla="*/ 1176232 h 1357700"/>
              <a:gd name="connsiteX76" fmla="*/ 5605119 w 10678681"/>
              <a:gd name="connsiteY76" fmla="*/ 1190202 h 1357700"/>
              <a:gd name="connsiteX77" fmla="*/ 5488513 w 10678681"/>
              <a:gd name="connsiteY77" fmla="*/ 1205367 h 1357700"/>
              <a:gd name="connsiteX78" fmla="*/ 5402905 w 10678681"/>
              <a:gd name="connsiteY78" fmla="*/ 1241191 h 1357700"/>
              <a:gd name="connsiteX79" fmla="*/ 5285593 w 10678681"/>
              <a:gd name="connsiteY79" fmla="*/ 1273569 h 1357700"/>
              <a:gd name="connsiteX80" fmla="*/ 5192893 w 10678681"/>
              <a:gd name="connsiteY80" fmla="*/ 1247188 h 1357700"/>
              <a:gd name="connsiteX81" fmla="*/ 5186475 w 10678681"/>
              <a:gd name="connsiteY81" fmla="*/ 1257028 h 1357700"/>
              <a:gd name="connsiteX82" fmla="*/ 5126038 w 10678681"/>
              <a:gd name="connsiteY82" fmla="*/ 1263189 h 1357700"/>
              <a:gd name="connsiteX83" fmla="*/ 4894688 w 10678681"/>
              <a:gd name="connsiteY83" fmla="*/ 1247184 h 1357700"/>
              <a:gd name="connsiteX84" fmla="*/ 4788036 w 10678681"/>
              <a:gd name="connsiteY84" fmla="*/ 1238182 h 1357700"/>
              <a:gd name="connsiteX85" fmla="*/ 4747555 w 10678681"/>
              <a:gd name="connsiteY85" fmla="*/ 1252768 h 1357700"/>
              <a:gd name="connsiteX86" fmla="*/ 4679644 w 10678681"/>
              <a:gd name="connsiteY86" fmla="*/ 1276603 h 1357700"/>
              <a:gd name="connsiteX87" fmla="*/ 4632222 w 10678681"/>
              <a:gd name="connsiteY87" fmla="*/ 1318360 h 1357700"/>
              <a:gd name="connsiteX88" fmla="*/ 4617358 w 10678681"/>
              <a:gd name="connsiteY88" fmla="*/ 1327690 h 1357700"/>
              <a:gd name="connsiteX89" fmla="*/ 4589102 w 10678681"/>
              <a:gd name="connsiteY89" fmla="*/ 1321223 h 1357700"/>
              <a:gd name="connsiteX90" fmla="*/ 4578184 w 10678681"/>
              <a:gd name="connsiteY90" fmla="*/ 1326745 h 1357700"/>
              <a:gd name="connsiteX91" fmla="*/ 4574270 w 10678681"/>
              <a:gd name="connsiteY91" fmla="*/ 1325878 h 1357700"/>
              <a:gd name="connsiteX92" fmla="*/ 4564919 w 10678681"/>
              <a:gd name="connsiteY92" fmla="*/ 1325507 h 1357700"/>
              <a:gd name="connsiteX93" fmla="*/ 4566586 w 10678681"/>
              <a:gd name="connsiteY93" fmla="*/ 1316963 h 1357700"/>
              <a:gd name="connsiteX94" fmla="*/ 4556303 w 10678681"/>
              <a:gd name="connsiteY94" fmla="*/ 1300262 h 1357700"/>
              <a:gd name="connsiteX95" fmla="*/ 4502358 w 10678681"/>
              <a:gd name="connsiteY95" fmla="*/ 1302558 h 1357700"/>
              <a:gd name="connsiteX96" fmla="*/ 4498919 w 10678681"/>
              <a:gd name="connsiteY96" fmla="*/ 1312115 h 1357700"/>
              <a:gd name="connsiteX97" fmla="*/ 4492075 w 10678681"/>
              <a:gd name="connsiteY97" fmla="*/ 1313357 h 1357700"/>
              <a:gd name="connsiteX98" fmla="*/ 4487466 w 10678681"/>
              <a:gd name="connsiteY98" fmla="*/ 1304102 h 1357700"/>
              <a:gd name="connsiteX99" fmla="*/ 4398292 w 10678681"/>
              <a:gd name="connsiteY99" fmla="*/ 1278410 h 1357700"/>
              <a:gd name="connsiteX100" fmla="*/ 4306088 w 10678681"/>
              <a:gd name="connsiteY100" fmla="*/ 1282512 h 1357700"/>
              <a:gd name="connsiteX101" fmla="*/ 4188995 w 10678681"/>
              <a:gd name="connsiteY101" fmla="*/ 1296718 h 1357700"/>
              <a:gd name="connsiteX102" fmla="*/ 4136582 w 10678681"/>
              <a:gd name="connsiteY102" fmla="*/ 1287687 h 1357700"/>
              <a:gd name="connsiteX103" fmla="*/ 4064614 w 10678681"/>
              <a:gd name="connsiteY103" fmla="*/ 1296118 h 1357700"/>
              <a:gd name="connsiteX104" fmla="*/ 3906561 w 10678681"/>
              <a:gd name="connsiteY104" fmla="*/ 1352435 h 1357700"/>
              <a:gd name="connsiteX105" fmla="*/ 3787890 w 10678681"/>
              <a:gd name="connsiteY105" fmla="*/ 1352442 h 1357700"/>
              <a:gd name="connsiteX106" fmla="*/ 3745993 w 10678681"/>
              <a:gd name="connsiteY106" fmla="*/ 1342630 h 1357700"/>
              <a:gd name="connsiteX107" fmla="*/ 3675785 w 10678681"/>
              <a:gd name="connsiteY107" fmla="*/ 1326802 h 1357700"/>
              <a:gd name="connsiteX108" fmla="*/ 3623856 w 10678681"/>
              <a:gd name="connsiteY108" fmla="*/ 1290804 h 1357700"/>
              <a:gd name="connsiteX109" fmla="*/ 3564933 w 10678681"/>
              <a:gd name="connsiteY109" fmla="*/ 1287147 h 1357700"/>
              <a:gd name="connsiteX110" fmla="*/ 3550537 w 10678681"/>
              <a:gd name="connsiteY110" fmla="*/ 1317552 h 1357700"/>
              <a:gd name="connsiteX111" fmla="*/ 3487736 w 10678681"/>
              <a:gd name="connsiteY111" fmla="*/ 1303493 h 1357700"/>
              <a:gd name="connsiteX112" fmla="*/ 3392548 w 10678681"/>
              <a:gd name="connsiteY112" fmla="*/ 1278741 h 1357700"/>
              <a:gd name="connsiteX113" fmla="*/ 3337466 w 10678681"/>
              <a:gd name="connsiteY113" fmla="*/ 1272537 h 1357700"/>
              <a:gd name="connsiteX114" fmla="*/ 3187206 w 10678681"/>
              <a:gd name="connsiteY114" fmla="*/ 1246821 h 1357700"/>
              <a:gd name="connsiteX115" fmla="*/ 3036856 w 10678681"/>
              <a:gd name="connsiteY115" fmla="*/ 1214383 h 1357700"/>
              <a:gd name="connsiteX116" fmla="*/ 2948654 w 10678681"/>
              <a:gd name="connsiteY116" fmla="*/ 1157455 h 1357700"/>
              <a:gd name="connsiteX117" fmla="*/ 2824973 w 10678681"/>
              <a:gd name="connsiteY117" fmla="*/ 1134864 h 1357700"/>
              <a:gd name="connsiteX118" fmla="*/ 2804398 w 10678681"/>
              <a:gd name="connsiteY118" fmla="*/ 1125556 h 1357700"/>
              <a:gd name="connsiteX119" fmla="*/ 2775396 w 10678681"/>
              <a:gd name="connsiteY119" fmla="*/ 1130148 h 1357700"/>
              <a:gd name="connsiteX120" fmla="*/ 2659096 w 10678681"/>
              <a:gd name="connsiteY120" fmla="*/ 1150294 h 1357700"/>
              <a:gd name="connsiteX121" fmla="*/ 2567088 w 10678681"/>
              <a:gd name="connsiteY121" fmla="*/ 1181781 h 1357700"/>
              <a:gd name="connsiteX122" fmla="*/ 2454501 w 10678681"/>
              <a:gd name="connsiteY122" fmla="*/ 1155455 h 1357700"/>
              <a:gd name="connsiteX123" fmla="*/ 2385161 w 10678681"/>
              <a:gd name="connsiteY123" fmla="*/ 1161312 h 1357700"/>
              <a:gd name="connsiteX124" fmla="*/ 2270528 w 10678681"/>
              <a:gd name="connsiteY124" fmla="*/ 1204338 h 1357700"/>
              <a:gd name="connsiteX125" fmla="*/ 2121820 w 10678681"/>
              <a:gd name="connsiteY125" fmla="*/ 1187078 h 1357700"/>
              <a:gd name="connsiteX126" fmla="*/ 2092716 w 10678681"/>
              <a:gd name="connsiteY126" fmla="*/ 1139224 h 1357700"/>
              <a:gd name="connsiteX127" fmla="*/ 2052449 w 10678681"/>
              <a:gd name="connsiteY127" fmla="*/ 1109687 h 1357700"/>
              <a:gd name="connsiteX128" fmla="*/ 2032607 w 10678681"/>
              <a:gd name="connsiteY128" fmla="*/ 1175477 h 1357700"/>
              <a:gd name="connsiteX129" fmla="*/ 1901837 w 10678681"/>
              <a:gd name="connsiteY129" fmla="*/ 1221762 h 1357700"/>
              <a:gd name="connsiteX130" fmla="*/ 1836762 w 10678681"/>
              <a:gd name="connsiteY130" fmla="*/ 1237387 h 1357700"/>
              <a:gd name="connsiteX131" fmla="*/ 1735877 w 10678681"/>
              <a:gd name="connsiteY131" fmla="*/ 1246527 h 1357700"/>
              <a:gd name="connsiteX132" fmla="*/ 1705069 w 10678681"/>
              <a:gd name="connsiteY132" fmla="*/ 1251989 h 1357700"/>
              <a:gd name="connsiteX133" fmla="*/ 1397689 w 10678681"/>
              <a:gd name="connsiteY133" fmla="*/ 1336144 h 1357700"/>
              <a:gd name="connsiteX134" fmla="*/ 1220734 w 10678681"/>
              <a:gd name="connsiteY134" fmla="*/ 1257811 h 1357700"/>
              <a:gd name="connsiteX135" fmla="*/ 1021737 w 10678681"/>
              <a:gd name="connsiteY135" fmla="*/ 1238739 h 1357700"/>
              <a:gd name="connsiteX136" fmla="*/ 959820 w 10678681"/>
              <a:gd name="connsiteY136" fmla="*/ 1275863 h 1357700"/>
              <a:gd name="connsiteX137" fmla="*/ 929137 w 10678681"/>
              <a:gd name="connsiteY137" fmla="*/ 1273957 h 1357700"/>
              <a:gd name="connsiteX138" fmla="*/ 878849 w 10678681"/>
              <a:gd name="connsiteY138" fmla="*/ 1266740 h 1357700"/>
              <a:gd name="connsiteX139" fmla="*/ 800667 w 10678681"/>
              <a:gd name="connsiteY139" fmla="*/ 1282041 h 1357700"/>
              <a:gd name="connsiteX140" fmla="*/ 644906 w 10678681"/>
              <a:gd name="connsiteY140" fmla="*/ 1273685 h 1357700"/>
              <a:gd name="connsiteX141" fmla="*/ 379869 w 10678681"/>
              <a:gd name="connsiteY141" fmla="*/ 1339165 h 1357700"/>
              <a:gd name="connsiteX142" fmla="*/ 137696 w 10678681"/>
              <a:gd name="connsiteY142" fmla="*/ 1319217 h 1357700"/>
              <a:gd name="connsiteX143" fmla="*/ 54250 w 10678681"/>
              <a:gd name="connsiteY143" fmla="*/ 1315838 h 1357700"/>
              <a:gd name="connsiteX144" fmla="*/ 28042 w 10678681"/>
              <a:gd name="connsiteY144" fmla="*/ 1297822 h 1357700"/>
              <a:gd name="connsiteX145" fmla="*/ 0 w 10678681"/>
              <a:gd name="connsiteY145" fmla="*/ 1294612 h 1357700"/>
              <a:gd name="connsiteX146" fmla="*/ 0 w 10678681"/>
              <a:gd name="connsiteY146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91599 w 10678681"/>
              <a:gd name="connsiteY52" fmla="*/ 1062302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77477 w 10678681"/>
              <a:gd name="connsiteY44" fmla="*/ 990571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948654 w 10678681"/>
              <a:gd name="connsiteY115" fmla="*/ 1157455 h 1357700"/>
              <a:gd name="connsiteX116" fmla="*/ 2824973 w 10678681"/>
              <a:gd name="connsiteY116" fmla="*/ 1134864 h 1357700"/>
              <a:gd name="connsiteX117" fmla="*/ 2804398 w 10678681"/>
              <a:gd name="connsiteY117" fmla="*/ 1125556 h 1357700"/>
              <a:gd name="connsiteX118" fmla="*/ 2775396 w 10678681"/>
              <a:gd name="connsiteY118" fmla="*/ 1130148 h 1357700"/>
              <a:gd name="connsiteX119" fmla="*/ 2659096 w 10678681"/>
              <a:gd name="connsiteY119" fmla="*/ 1150294 h 1357700"/>
              <a:gd name="connsiteX120" fmla="*/ 2567088 w 10678681"/>
              <a:gd name="connsiteY120" fmla="*/ 1181781 h 1357700"/>
              <a:gd name="connsiteX121" fmla="*/ 2454501 w 10678681"/>
              <a:gd name="connsiteY121" fmla="*/ 1155455 h 1357700"/>
              <a:gd name="connsiteX122" fmla="*/ 2385161 w 10678681"/>
              <a:gd name="connsiteY122" fmla="*/ 1161312 h 1357700"/>
              <a:gd name="connsiteX123" fmla="*/ 2270528 w 10678681"/>
              <a:gd name="connsiteY123" fmla="*/ 1204338 h 1357700"/>
              <a:gd name="connsiteX124" fmla="*/ 2121820 w 10678681"/>
              <a:gd name="connsiteY124" fmla="*/ 1187078 h 1357700"/>
              <a:gd name="connsiteX125" fmla="*/ 2092716 w 10678681"/>
              <a:gd name="connsiteY125" fmla="*/ 1139224 h 1357700"/>
              <a:gd name="connsiteX126" fmla="*/ 2052449 w 10678681"/>
              <a:gd name="connsiteY126" fmla="*/ 1109687 h 1357700"/>
              <a:gd name="connsiteX127" fmla="*/ 2032607 w 10678681"/>
              <a:gd name="connsiteY127" fmla="*/ 1175477 h 1357700"/>
              <a:gd name="connsiteX128" fmla="*/ 1901837 w 10678681"/>
              <a:gd name="connsiteY128" fmla="*/ 1221762 h 1357700"/>
              <a:gd name="connsiteX129" fmla="*/ 1836762 w 10678681"/>
              <a:gd name="connsiteY129" fmla="*/ 1237387 h 1357700"/>
              <a:gd name="connsiteX130" fmla="*/ 1735877 w 10678681"/>
              <a:gd name="connsiteY130" fmla="*/ 1246527 h 1357700"/>
              <a:gd name="connsiteX131" fmla="*/ 1705069 w 10678681"/>
              <a:gd name="connsiteY131" fmla="*/ 1251989 h 1357700"/>
              <a:gd name="connsiteX132" fmla="*/ 1397689 w 10678681"/>
              <a:gd name="connsiteY132" fmla="*/ 1336144 h 1357700"/>
              <a:gd name="connsiteX133" fmla="*/ 1220734 w 10678681"/>
              <a:gd name="connsiteY133" fmla="*/ 1257811 h 1357700"/>
              <a:gd name="connsiteX134" fmla="*/ 1021737 w 10678681"/>
              <a:gd name="connsiteY134" fmla="*/ 1238739 h 1357700"/>
              <a:gd name="connsiteX135" fmla="*/ 959820 w 10678681"/>
              <a:gd name="connsiteY135" fmla="*/ 1275863 h 1357700"/>
              <a:gd name="connsiteX136" fmla="*/ 929137 w 10678681"/>
              <a:gd name="connsiteY136" fmla="*/ 1273957 h 1357700"/>
              <a:gd name="connsiteX137" fmla="*/ 878849 w 10678681"/>
              <a:gd name="connsiteY137" fmla="*/ 1266740 h 1357700"/>
              <a:gd name="connsiteX138" fmla="*/ 800667 w 10678681"/>
              <a:gd name="connsiteY138" fmla="*/ 1282041 h 1357700"/>
              <a:gd name="connsiteX139" fmla="*/ 644906 w 10678681"/>
              <a:gd name="connsiteY139" fmla="*/ 1273685 h 1357700"/>
              <a:gd name="connsiteX140" fmla="*/ 379869 w 10678681"/>
              <a:gd name="connsiteY140" fmla="*/ 1339165 h 1357700"/>
              <a:gd name="connsiteX141" fmla="*/ 137696 w 10678681"/>
              <a:gd name="connsiteY141" fmla="*/ 1319217 h 1357700"/>
              <a:gd name="connsiteX142" fmla="*/ 54250 w 10678681"/>
              <a:gd name="connsiteY142" fmla="*/ 1315838 h 1357700"/>
              <a:gd name="connsiteX143" fmla="*/ 28042 w 10678681"/>
              <a:gd name="connsiteY143" fmla="*/ 1297822 h 1357700"/>
              <a:gd name="connsiteX144" fmla="*/ 0 w 10678681"/>
              <a:gd name="connsiteY144" fmla="*/ 1294612 h 1357700"/>
              <a:gd name="connsiteX145" fmla="*/ 0 w 10678681"/>
              <a:gd name="connsiteY145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0528 w 10678681"/>
              <a:gd name="connsiteY122" fmla="*/ 1204338 h 1357700"/>
              <a:gd name="connsiteX123" fmla="*/ 2121820 w 10678681"/>
              <a:gd name="connsiteY123" fmla="*/ 1187078 h 1357700"/>
              <a:gd name="connsiteX124" fmla="*/ 2092716 w 10678681"/>
              <a:gd name="connsiteY124" fmla="*/ 1139224 h 1357700"/>
              <a:gd name="connsiteX125" fmla="*/ 2052449 w 10678681"/>
              <a:gd name="connsiteY125" fmla="*/ 1109687 h 1357700"/>
              <a:gd name="connsiteX126" fmla="*/ 2032607 w 10678681"/>
              <a:gd name="connsiteY126" fmla="*/ 1175477 h 1357700"/>
              <a:gd name="connsiteX127" fmla="*/ 1901837 w 10678681"/>
              <a:gd name="connsiteY127" fmla="*/ 1221762 h 1357700"/>
              <a:gd name="connsiteX128" fmla="*/ 1836762 w 10678681"/>
              <a:gd name="connsiteY128" fmla="*/ 1237387 h 1357700"/>
              <a:gd name="connsiteX129" fmla="*/ 1735877 w 10678681"/>
              <a:gd name="connsiteY129" fmla="*/ 1246527 h 1357700"/>
              <a:gd name="connsiteX130" fmla="*/ 1705069 w 10678681"/>
              <a:gd name="connsiteY130" fmla="*/ 1251989 h 1357700"/>
              <a:gd name="connsiteX131" fmla="*/ 1397689 w 10678681"/>
              <a:gd name="connsiteY131" fmla="*/ 1336144 h 1357700"/>
              <a:gd name="connsiteX132" fmla="*/ 1220734 w 10678681"/>
              <a:gd name="connsiteY132" fmla="*/ 1257811 h 1357700"/>
              <a:gd name="connsiteX133" fmla="*/ 1021737 w 10678681"/>
              <a:gd name="connsiteY133" fmla="*/ 1238739 h 1357700"/>
              <a:gd name="connsiteX134" fmla="*/ 959820 w 10678681"/>
              <a:gd name="connsiteY134" fmla="*/ 1275863 h 1357700"/>
              <a:gd name="connsiteX135" fmla="*/ 929137 w 10678681"/>
              <a:gd name="connsiteY135" fmla="*/ 1273957 h 1357700"/>
              <a:gd name="connsiteX136" fmla="*/ 878849 w 10678681"/>
              <a:gd name="connsiteY136" fmla="*/ 1266740 h 1357700"/>
              <a:gd name="connsiteX137" fmla="*/ 800667 w 10678681"/>
              <a:gd name="connsiteY137" fmla="*/ 1282041 h 1357700"/>
              <a:gd name="connsiteX138" fmla="*/ 644906 w 10678681"/>
              <a:gd name="connsiteY138" fmla="*/ 1273685 h 1357700"/>
              <a:gd name="connsiteX139" fmla="*/ 379869 w 10678681"/>
              <a:gd name="connsiteY139" fmla="*/ 1339165 h 1357700"/>
              <a:gd name="connsiteX140" fmla="*/ 137696 w 10678681"/>
              <a:gd name="connsiteY140" fmla="*/ 1319217 h 1357700"/>
              <a:gd name="connsiteX141" fmla="*/ 54250 w 10678681"/>
              <a:gd name="connsiteY141" fmla="*/ 1315838 h 1357700"/>
              <a:gd name="connsiteX142" fmla="*/ 28042 w 10678681"/>
              <a:gd name="connsiteY142" fmla="*/ 1297822 h 1357700"/>
              <a:gd name="connsiteX143" fmla="*/ 0 w 10678681"/>
              <a:gd name="connsiteY143" fmla="*/ 1294612 h 1357700"/>
              <a:gd name="connsiteX144" fmla="*/ 0 w 10678681"/>
              <a:gd name="connsiteY144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121820 w 10678681"/>
              <a:gd name="connsiteY122" fmla="*/ 1187078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092716 w 10678681"/>
              <a:gd name="connsiteY123" fmla="*/ 1139224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32607 w 10678681"/>
              <a:gd name="connsiteY125" fmla="*/ 117547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7700"/>
              <a:gd name="connsiteX1" fmla="*/ 10678681 w 10678681"/>
              <a:gd name="connsiteY1" fmla="*/ 0 h 1357700"/>
              <a:gd name="connsiteX2" fmla="*/ 10666019 w 10678681"/>
              <a:gd name="connsiteY2" fmla="*/ 7876 h 1357700"/>
              <a:gd name="connsiteX3" fmla="*/ 10632825 w 10678681"/>
              <a:gd name="connsiteY3" fmla="*/ 32153 h 1357700"/>
              <a:gd name="connsiteX4" fmla="*/ 10510605 w 10678681"/>
              <a:gd name="connsiteY4" fmla="*/ 30449 h 1357700"/>
              <a:gd name="connsiteX5" fmla="*/ 10456989 w 10678681"/>
              <a:gd name="connsiteY5" fmla="*/ 979 h 1357700"/>
              <a:gd name="connsiteX6" fmla="*/ 10438642 w 10678681"/>
              <a:gd name="connsiteY6" fmla="*/ 1524 h 1357700"/>
              <a:gd name="connsiteX7" fmla="*/ 10407146 w 10678681"/>
              <a:gd name="connsiteY7" fmla="*/ 43659 h 1357700"/>
              <a:gd name="connsiteX8" fmla="*/ 10357996 w 10678681"/>
              <a:gd name="connsiteY8" fmla="*/ 50836 h 1357700"/>
              <a:gd name="connsiteX9" fmla="*/ 10306667 w 10678681"/>
              <a:gd name="connsiteY9" fmla="*/ 109739 h 1357700"/>
              <a:gd name="connsiteX10" fmla="*/ 10115334 w 10678681"/>
              <a:gd name="connsiteY10" fmla="*/ 155658 h 1357700"/>
              <a:gd name="connsiteX11" fmla="*/ 10068157 w 10678681"/>
              <a:gd name="connsiteY11" fmla="*/ 215673 h 1357700"/>
              <a:gd name="connsiteX12" fmla="*/ 10045431 w 10678681"/>
              <a:gd name="connsiteY12" fmla="*/ 229568 h 1357700"/>
              <a:gd name="connsiteX13" fmla="*/ 10013265 w 10678681"/>
              <a:gd name="connsiteY13" fmla="*/ 284757 h 1357700"/>
              <a:gd name="connsiteX14" fmla="*/ 9862496 w 10678681"/>
              <a:gd name="connsiteY14" fmla="*/ 223033 h 1357700"/>
              <a:gd name="connsiteX15" fmla="*/ 9679638 w 10678681"/>
              <a:gd name="connsiteY15" fmla="*/ 277462 h 1357700"/>
              <a:gd name="connsiteX16" fmla="*/ 9498347 w 10678681"/>
              <a:gd name="connsiteY16" fmla="*/ 244723 h 1357700"/>
              <a:gd name="connsiteX17" fmla="*/ 9399702 w 10678681"/>
              <a:gd name="connsiteY17" fmla="*/ 276316 h 1357700"/>
              <a:gd name="connsiteX18" fmla="*/ 9378439 w 10678681"/>
              <a:gd name="connsiteY18" fmla="*/ 326244 h 1357700"/>
              <a:gd name="connsiteX19" fmla="*/ 9121744 w 10678681"/>
              <a:gd name="connsiteY19" fmla="*/ 365177 h 1357700"/>
              <a:gd name="connsiteX20" fmla="*/ 9061654 w 10678681"/>
              <a:gd name="connsiteY20" fmla="*/ 393730 h 1357700"/>
              <a:gd name="connsiteX21" fmla="*/ 8997577 w 10678681"/>
              <a:gd name="connsiteY21" fmla="*/ 380865 h 1357700"/>
              <a:gd name="connsiteX22" fmla="*/ 8907968 w 10678681"/>
              <a:gd name="connsiteY22" fmla="*/ 447345 h 1357700"/>
              <a:gd name="connsiteX23" fmla="*/ 8764163 w 10678681"/>
              <a:gd name="connsiteY23" fmla="*/ 471000 h 1357700"/>
              <a:gd name="connsiteX24" fmla="*/ 8680155 w 10678681"/>
              <a:gd name="connsiteY24" fmla="*/ 492404 h 1357700"/>
              <a:gd name="connsiteX25" fmla="*/ 8651436 w 10678681"/>
              <a:gd name="connsiteY25" fmla="*/ 511923 h 1357700"/>
              <a:gd name="connsiteX26" fmla="*/ 8609185 w 10678681"/>
              <a:gd name="connsiteY26" fmla="*/ 531525 h 1357700"/>
              <a:gd name="connsiteX27" fmla="*/ 8537091 w 10678681"/>
              <a:gd name="connsiteY27" fmla="*/ 574933 h 1357700"/>
              <a:gd name="connsiteX28" fmla="*/ 8435931 w 10678681"/>
              <a:gd name="connsiteY28" fmla="*/ 617926 h 1357700"/>
              <a:gd name="connsiteX29" fmla="*/ 8348623 w 10678681"/>
              <a:gd name="connsiteY29" fmla="*/ 600607 h 1357700"/>
              <a:gd name="connsiteX30" fmla="*/ 8344233 w 10678681"/>
              <a:gd name="connsiteY30" fmla="*/ 610922 h 1357700"/>
              <a:gd name="connsiteX31" fmla="*/ 8290622 w 10678681"/>
              <a:gd name="connsiteY31" fmla="*/ 622687 h 1357700"/>
              <a:gd name="connsiteX32" fmla="*/ 8086698 w 10678681"/>
              <a:gd name="connsiteY32" fmla="*/ 605185 h 1357700"/>
              <a:gd name="connsiteX33" fmla="*/ 7982378 w 10678681"/>
              <a:gd name="connsiteY33" fmla="*/ 629799 h 1357700"/>
              <a:gd name="connsiteX34" fmla="*/ 7947952 w 10678681"/>
              <a:gd name="connsiteY34" fmla="*/ 648003 h 1357700"/>
              <a:gd name="connsiteX35" fmla="*/ 7890112 w 10678681"/>
              <a:gd name="connsiteY35" fmla="*/ 677915 h 1357700"/>
              <a:gd name="connsiteX36" fmla="*/ 7853284 w 10678681"/>
              <a:gd name="connsiteY36" fmla="*/ 723588 h 1357700"/>
              <a:gd name="connsiteX37" fmla="*/ 7802383 w 10678681"/>
              <a:gd name="connsiteY37" fmla="*/ 739359 h 1357700"/>
              <a:gd name="connsiteX38" fmla="*/ 7730518 w 10678681"/>
              <a:gd name="connsiteY38" fmla="*/ 739526 h 1357700"/>
              <a:gd name="connsiteX39" fmla="*/ 7652907 w 10678681"/>
              <a:gd name="connsiteY39" fmla="*/ 783273 h 1357700"/>
              <a:gd name="connsiteX40" fmla="*/ 7606008 w 10678681"/>
              <a:gd name="connsiteY40" fmla="*/ 800717 h 1357700"/>
              <a:gd name="connsiteX41" fmla="*/ 7480223 w 10678681"/>
              <a:gd name="connsiteY41" fmla="*/ 856821 h 1357700"/>
              <a:gd name="connsiteX42" fmla="*/ 7356005 w 10678681"/>
              <a:gd name="connsiteY42" fmla="*/ 919462 h 1357700"/>
              <a:gd name="connsiteX43" fmla="*/ 7305396 w 10678681"/>
              <a:gd name="connsiteY43" fmla="*/ 986228 h 1357700"/>
              <a:gd name="connsiteX44" fmla="*/ 7266251 w 10678681"/>
              <a:gd name="connsiteY44" fmla="*/ 967864 h 1357700"/>
              <a:gd name="connsiteX45" fmla="*/ 7269396 w 10678681"/>
              <a:gd name="connsiteY45" fmla="*/ 989282 h 1357700"/>
              <a:gd name="connsiteX46" fmla="*/ 7258094 w 10678681"/>
              <a:gd name="connsiteY46" fmla="*/ 990679 h 1357700"/>
              <a:gd name="connsiteX47" fmla="*/ 7257893 w 10678681"/>
              <a:gd name="connsiteY47" fmla="*/ 991204 h 1357700"/>
              <a:gd name="connsiteX48" fmla="*/ 7247153 w 10678681"/>
              <a:gd name="connsiteY48" fmla="*/ 991550 h 1357700"/>
              <a:gd name="connsiteX49" fmla="*/ 7193612 w 10678681"/>
              <a:gd name="connsiteY49" fmla="*/ 987042 h 1357700"/>
              <a:gd name="connsiteX50" fmla="*/ 7132632 w 10678681"/>
              <a:gd name="connsiteY50" fmla="*/ 1042036 h 1357700"/>
              <a:gd name="connsiteX51" fmla="*/ 7105610 w 10678681"/>
              <a:gd name="connsiteY51" fmla="*/ 1053537 h 1357700"/>
              <a:gd name="connsiteX52" fmla="*/ 7069148 w 10678681"/>
              <a:gd name="connsiteY52" fmla="*/ 1047163 h 1357700"/>
              <a:gd name="connsiteX53" fmla="*/ 7039634 w 10678681"/>
              <a:gd name="connsiteY53" fmla="*/ 1059971 h 1357700"/>
              <a:gd name="connsiteX54" fmla="*/ 7033445 w 10678681"/>
              <a:gd name="connsiteY54" fmla="*/ 1063314 h 1357700"/>
              <a:gd name="connsiteX55" fmla="*/ 6999157 w 10678681"/>
              <a:gd name="connsiteY55" fmla="*/ 1055282 h 1357700"/>
              <a:gd name="connsiteX56" fmla="*/ 6981874 w 10678681"/>
              <a:gd name="connsiteY56" fmla="*/ 1053827 h 1357700"/>
              <a:gd name="connsiteX57" fmla="*/ 6976102 w 10678681"/>
              <a:gd name="connsiteY57" fmla="*/ 1047854 h 1357700"/>
              <a:gd name="connsiteX58" fmla="*/ 6951040 w 10678681"/>
              <a:gd name="connsiteY58" fmla="*/ 1048531 h 1357700"/>
              <a:gd name="connsiteX59" fmla="*/ 6948497 w 10678681"/>
              <a:gd name="connsiteY59" fmla="*/ 1050706 h 1357700"/>
              <a:gd name="connsiteX60" fmla="*/ 6926582 w 10678681"/>
              <a:gd name="connsiteY60" fmla="*/ 1043462 h 1357700"/>
              <a:gd name="connsiteX61" fmla="*/ 6833743 w 10678681"/>
              <a:gd name="connsiteY61" fmla="*/ 1027960 h 1357700"/>
              <a:gd name="connsiteX62" fmla="*/ 6687090 w 10678681"/>
              <a:gd name="connsiteY62" fmla="*/ 1063250 h 1357700"/>
              <a:gd name="connsiteX63" fmla="*/ 6437450 w 10678681"/>
              <a:gd name="connsiteY63" fmla="*/ 1101075 h 1357700"/>
              <a:gd name="connsiteX64" fmla="*/ 6327795 w 10678681"/>
              <a:gd name="connsiteY64" fmla="*/ 1088142 h 1357700"/>
              <a:gd name="connsiteX65" fmla="*/ 6136549 w 10678681"/>
              <a:gd name="connsiteY65" fmla="*/ 1100268 h 1357700"/>
              <a:gd name="connsiteX66" fmla="*/ 6004655 w 10678681"/>
              <a:gd name="connsiteY66" fmla="*/ 1114946 h 1357700"/>
              <a:gd name="connsiteX67" fmla="*/ 5936643 w 10678681"/>
              <a:gd name="connsiteY67" fmla="*/ 1095428 h 1357700"/>
              <a:gd name="connsiteX68" fmla="*/ 5912484 w 10678681"/>
              <a:gd name="connsiteY68" fmla="*/ 1112624 h 1357700"/>
              <a:gd name="connsiteX69" fmla="*/ 5908387 w 10678681"/>
              <a:gd name="connsiteY69" fmla="*/ 1116018 h 1357700"/>
              <a:gd name="connsiteX70" fmla="*/ 5890495 w 10678681"/>
              <a:gd name="connsiteY70" fmla="*/ 1120268 h 1357700"/>
              <a:gd name="connsiteX71" fmla="*/ 5887318 w 10678681"/>
              <a:gd name="connsiteY71" fmla="*/ 1133134 h 1357700"/>
              <a:gd name="connsiteX72" fmla="*/ 5861726 w 10678681"/>
              <a:gd name="connsiteY72" fmla="*/ 1147891 h 1357700"/>
              <a:gd name="connsiteX73" fmla="*/ 5805823 w 10678681"/>
              <a:gd name="connsiteY73" fmla="*/ 1152457 h 1357700"/>
              <a:gd name="connsiteX74" fmla="*/ 5689841 w 10678681"/>
              <a:gd name="connsiteY74" fmla="*/ 1176232 h 1357700"/>
              <a:gd name="connsiteX75" fmla="*/ 5605119 w 10678681"/>
              <a:gd name="connsiteY75" fmla="*/ 1190202 h 1357700"/>
              <a:gd name="connsiteX76" fmla="*/ 5488513 w 10678681"/>
              <a:gd name="connsiteY76" fmla="*/ 1205367 h 1357700"/>
              <a:gd name="connsiteX77" fmla="*/ 5402905 w 10678681"/>
              <a:gd name="connsiteY77" fmla="*/ 1241191 h 1357700"/>
              <a:gd name="connsiteX78" fmla="*/ 5285593 w 10678681"/>
              <a:gd name="connsiteY78" fmla="*/ 1273569 h 1357700"/>
              <a:gd name="connsiteX79" fmla="*/ 5192893 w 10678681"/>
              <a:gd name="connsiteY79" fmla="*/ 1247188 h 1357700"/>
              <a:gd name="connsiteX80" fmla="*/ 5186475 w 10678681"/>
              <a:gd name="connsiteY80" fmla="*/ 1257028 h 1357700"/>
              <a:gd name="connsiteX81" fmla="*/ 5126038 w 10678681"/>
              <a:gd name="connsiteY81" fmla="*/ 1263189 h 1357700"/>
              <a:gd name="connsiteX82" fmla="*/ 4894688 w 10678681"/>
              <a:gd name="connsiteY82" fmla="*/ 1247184 h 1357700"/>
              <a:gd name="connsiteX83" fmla="*/ 4788036 w 10678681"/>
              <a:gd name="connsiteY83" fmla="*/ 1238182 h 1357700"/>
              <a:gd name="connsiteX84" fmla="*/ 4747555 w 10678681"/>
              <a:gd name="connsiteY84" fmla="*/ 1252768 h 1357700"/>
              <a:gd name="connsiteX85" fmla="*/ 4679644 w 10678681"/>
              <a:gd name="connsiteY85" fmla="*/ 1276603 h 1357700"/>
              <a:gd name="connsiteX86" fmla="*/ 4632222 w 10678681"/>
              <a:gd name="connsiteY86" fmla="*/ 1318360 h 1357700"/>
              <a:gd name="connsiteX87" fmla="*/ 4617358 w 10678681"/>
              <a:gd name="connsiteY87" fmla="*/ 1327690 h 1357700"/>
              <a:gd name="connsiteX88" fmla="*/ 4589102 w 10678681"/>
              <a:gd name="connsiteY88" fmla="*/ 1321223 h 1357700"/>
              <a:gd name="connsiteX89" fmla="*/ 4578184 w 10678681"/>
              <a:gd name="connsiteY89" fmla="*/ 1326745 h 1357700"/>
              <a:gd name="connsiteX90" fmla="*/ 4574270 w 10678681"/>
              <a:gd name="connsiteY90" fmla="*/ 1325878 h 1357700"/>
              <a:gd name="connsiteX91" fmla="*/ 4564919 w 10678681"/>
              <a:gd name="connsiteY91" fmla="*/ 1325507 h 1357700"/>
              <a:gd name="connsiteX92" fmla="*/ 4566586 w 10678681"/>
              <a:gd name="connsiteY92" fmla="*/ 1316963 h 1357700"/>
              <a:gd name="connsiteX93" fmla="*/ 4556303 w 10678681"/>
              <a:gd name="connsiteY93" fmla="*/ 1300262 h 1357700"/>
              <a:gd name="connsiteX94" fmla="*/ 4502358 w 10678681"/>
              <a:gd name="connsiteY94" fmla="*/ 1302558 h 1357700"/>
              <a:gd name="connsiteX95" fmla="*/ 4498919 w 10678681"/>
              <a:gd name="connsiteY95" fmla="*/ 1312115 h 1357700"/>
              <a:gd name="connsiteX96" fmla="*/ 4492075 w 10678681"/>
              <a:gd name="connsiteY96" fmla="*/ 1313357 h 1357700"/>
              <a:gd name="connsiteX97" fmla="*/ 4487466 w 10678681"/>
              <a:gd name="connsiteY97" fmla="*/ 1304102 h 1357700"/>
              <a:gd name="connsiteX98" fmla="*/ 4398292 w 10678681"/>
              <a:gd name="connsiteY98" fmla="*/ 1278410 h 1357700"/>
              <a:gd name="connsiteX99" fmla="*/ 4306088 w 10678681"/>
              <a:gd name="connsiteY99" fmla="*/ 1282512 h 1357700"/>
              <a:gd name="connsiteX100" fmla="*/ 4188995 w 10678681"/>
              <a:gd name="connsiteY100" fmla="*/ 1296718 h 1357700"/>
              <a:gd name="connsiteX101" fmla="*/ 4136582 w 10678681"/>
              <a:gd name="connsiteY101" fmla="*/ 1287687 h 1357700"/>
              <a:gd name="connsiteX102" fmla="*/ 4064614 w 10678681"/>
              <a:gd name="connsiteY102" fmla="*/ 1296118 h 1357700"/>
              <a:gd name="connsiteX103" fmla="*/ 3906561 w 10678681"/>
              <a:gd name="connsiteY103" fmla="*/ 1352435 h 1357700"/>
              <a:gd name="connsiteX104" fmla="*/ 3787890 w 10678681"/>
              <a:gd name="connsiteY104" fmla="*/ 1352442 h 1357700"/>
              <a:gd name="connsiteX105" fmla="*/ 3745993 w 10678681"/>
              <a:gd name="connsiteY105" fmla="*/ 1342630 h 1357700"/>
              <a:gd name="connsiteX106" fmla="*/ 3675785 w 10678681"/>
              <a:gd name="connsiteY106" fmla="*/ 1326802 h 1357700"/>
              <a:gd name="connsiteX107" fmla="*/ 3623856 w 10678681"/>
              <a:gd name="connsiteY107" fmla="*/ 1290804 h 1357700"/>
              <a:gd name="connsiteX108" fmla="*/ 3564933 w 10678681"/>
              <a:gd name="connsiteY108" fmla="*/ 1287147 h 1357700"/>
              <a:gd name="connsiteX109" fmla="*/ 3550537 w 10678681"/>
              <a:gd name="connsiteY109" fmla="*/ 1317552 h 1357700"/>
              <a:gd name="connsiteX110" fmla="*/ 3487736 w 10678681"/>
              <a:gd name="connsiteY110" fmla="*/ 1303493 h 1357700"/>
              <a:gd name="connsiteX111" fmla="*/ 3392548 w 10678681"/>
              <a:gd name="connsiteY111" fmla="*/ 1278741 h 1357700"/>
              <a:gd name="connsiteX112" fmla="*/ 3337466 w 10678681"/>
              <a:gd name="connsiteY112" fmla="*/ 1272537 h 1357700"/>
              <a:gd name="connsiteX113" fmla="*/ 3187206 w 10678681"/>
              <a:gd name="connsiteY113" fmla="*/ 1246821 h 1357700"/>
              <a:gd name="connsiteX114" fmla="*/ 3036856 w 10678681"/>
              <a:gd name="connsiteY114" fmla="*/ 1214383 h 1357700"/>
              <a:gd name="connsiteX115" fmla="*/ 2824973 w 10678681"/>
              <a:gd name="connsiteY115" fmla="*/ 1134864 h 1357700"/>
              <a:gd name="connsiteX116" fmla="*/ 2804398 w 10678681"/>
              <a:gd name="connsiteY116" fmla="*/ 1125556 h 1357700"/>
              <a:gd name="connsiteX117" fmla="*/ 2775396 w 10678681"/>
              <a:gd name="connsiteY117" fmla="*/ 1130148 h 1357700"/>
              <a:gd name="connsiteX118" fmla="*/ 2659096 w 10678681"/>
              <a:gd name="connsiteY118" fmla="*/ 1150294 h 1357700"/>
              <a:gd name="connsiteX119" fmla="*/ 2567088 w 10678681"/>
              <a:gd name="connsiteY119" fmla="*/ 1181781 h 1357700"/>
              <a:gd name="connsiteX120" fmla="*/ 2454501 w 10678681"/>
              <a:gd name="connsiteY120" fmla="*/ 1155455 h 1357700"/>
              <a:gd name="connsiteX121" fmla="*/ 2385161 w 10678681"/>
              <a:gd name="connsiteY121" fmla="*/ 1161312 h 1357700"/>
              <a:gd name="connsiteX122" fmla="*/ 2273361 w 10678681"/>
              <a:gd name="connsiteY122" fmla="*/ 1134090 h 1357700"/>
              <a:gd name="connsiteX123" fmla="*/ 2132003 w 10678681"/>
              <a:gd name="connsiteY123" fmla="*/ 1139225 h 1357700"/>
              <a:gd name="connsiteX124" fmla="*/ 2052449 w 10678681"/>
              <a:gd name="connsiteY124" fmla="*/ 1109687 h 1357700"/>
              <a:gd name="connsiteX125" fmla="*/ 2010157 w 10678681"/>
              <a:gd name="connsiteY125" fmla="*/ 1152767 h 1357700"/>
              <a:gd name="connsiteX126" fmla="*/ 1901837 w 10678681"/>
              <a:gd name="connsiteY126" fmla="*/ 1221762 h 1357700"/>
              <a:gd name="connsiteX127" fmla="*/ 1836762 w 10678681"/>
              <a:gd name="connsiteY127" fmla="*/ 1237387 h 1357700"/>
              <a:gd name="connsiteX128" fmla="*/ 1735877 w 10678681"/>
              <a:gd name="connsiteY128" fmla="*/ 1246527 h 1357700"/>
              <a:gd name="connsiteX129" fmla="*/ 1705069 w 10678681"/>
              <a:gd name="connsiteY129" fmla="*/ 1251989 h 1357700"/>
              <a:gd name="connsiteX130" fmla="*/ 1397689 w 10678681"/>
              <a:gd name="connsiteY130" fmla="*/ 1336144 h 1357700"/>
              <a:gd name="connsiteX131" fmla="*/ 1220734 w 10678681"/>
              <a:gd name="connsiteY131" fmla="*/ 1257811 h 1357700"/>
              <a:gd name="connsiteX132" fmla="*/ 1021737 w 10678681"/>
              <a:gd name="connsiteY132" fmla="*/ 1238739 h 1357700"/>
              <a:gd name="connsiteX133" fmla="*/ 959820 w 10678681"/>
              <a:gd name="connsiteY133" fmla="*/ 1275863 h 1357700"/>
              <a:gd name="connsiteX134" fmla="*/ 929137 w 10678681"/>
              <a:gd name="connsiteY134" fmla="*/ 1273957 h 1357700"/>
              <a:gd name="connsiteX135" fmla="*/ 878849 w 10678681"/>
              <a:gd name="connsiteY135" fmla="*/ 1266740 h 1357700"/>
              <a:gd name="connsiteX136" fmla="*/ 800667 w 10678681"/>
              <a:gd name="connsiteY136" fmla="*/ 1282041 h 1357700"/>
              <a:gd name="connsiteX137" fmla="*/ 644906 w 10678681"/>
              <a:gd name="connsiteY137" fmla="*/ 1273685 h 1357700"/>
              <a:gd name="connsiteX138" fmla="*/ 379869 w 10678681"/>
              <a:gd name="connsiteY138" fmla="*/ 1339165 h 1357700"/>
              <a:gd name="connsiteX139" fmla="*/ 137696 w 10678681"/>
              <a:gd name="connsiteY139" fmla="*/ 1319217 h 1357700"/>
              <a:gd name="connsiteX140" fmla="*/ 54250 w 10678681"/>
              <a:gd name="connsiteY140" fmla="*/ 1315838 h 1357700"/>
              <a:gd name="connsiteX141" fmla="*/ 28042 w 10678681"/>
              <a:gd name="connsiteY141" fmla="*/ 1297822 h 1357700"/>
              <a:gd name="connsiteX142" fmla="*/ 0 w 10678681"/>
              <a:gd name="connsiteY142" fmla="*/ 1294612 h 1357700"/>
              <a:gd name="connsiteX143" fmla="*/ 0 w 10678681"/>
              <a:gd name="connsiteY143" fmla="*/ 0 h 1357700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408915 w 10678681"/>
              <a:gd name="connsiteY130" fmla="*/ 1268017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52449 w 10678681"/>
              <a:gd name="connsiteY124" fmla="*/ 1109687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901837 w 10678681"/>
              <a:gd name="connsiteY126" fmla="*/ 1221762 h 1353297"/>
              <a:gd name="connsiteX127" fmla="*/ 1836762 w 10678681"/>
              <a:gd name="connsiteY127" fmla="*/ 1237387 h 1353297"/>
              <a:gd name="connsiteX128" fmla="*/ 1735877 w 10678681"/>
              <a:gd name="connsiteY128" fmla="*/ 1246527 h 1353297"/>
              <a:gd name="connsiteX129" fmla="*/ 1705069 w 10678681"/>
              <a:gd name="connsiteY129" fmla="*/ 1251989 h 1353297"/>
              <a:gd name="connsiteX130" fmla="*/ 1307888 w 10678681"/>
              <a:gd name="connsiteY130" fmla="*/ 1283156 h 1353297"/>
              <a:gd name="connsiteX131" fmla="*/ 1220734 w 10678681"/>
              <a:gd name="connsiteY131" fmla="*/ 1257811 h 1353297"/>
              <a:gd name="connsiteX132" fmla="*/ 1021737 w 10678681"/>
              <a:gd name="connsiteY132" fmla="*/ 1238739 h 1353297"/>
              <a:gd name="connsiteX133" fmla="*/ 959820 w 10678681"/>
              <a:gd name="connsiteY133" fmla="*/ 1275863 h 1353297"/>
              <a:gd name="connsiteX134" fmla="*/ 929137 w 10678681"/>
              <a:gd name="connsiteY134" fmla="*/ 1273957 h 1353297"/>
              <a:gd name="connsiteX135" fmla="*/ 878849 w 10678681"/>
              <a:gd name="connsiteY135" fmla="*/ 1266740 h 1353297"/>
              <a:gd name="connsiteX136" fmla="*/ 800667 w 10678681"/>
              <a:gd name="connsiteY136" fmla="*/ 1282041 h 1353297"/>
              <a:gd name="connsiteX137" fmla="*/ 644906 w 10678681"/>
              <a:gd name="connsiteY137" fmla="*/ 1273685 h 1353297"/>
              <a:gd name="connsiteX138" fmla="*/ 379869 w 10678681"/>
              <a:gd name="connsiteY138" fmla="*/ 1339165 h 1353297"/>
              <a:gd name="connsiteX139" fmla="*/ 137696 w 10678681"/>
              <a:gd name="connsiteY139" fmla="*/ 1319217 h 1353297"/>
              <a:gd name="connsiteX140" fmla="*/ 54250 w 10678681"/>
              <a:gd name="connsiteY140" fmla="*/ 1315838 h 1353297"/>
              <a:gd name="connsiteX141" fmla="*/ 28042 w 10678681"/>
              <a:gd name="connsiteY141" fmla="*/ 1297822 h 1353297"/>
              <a:gd name="connsiteX142" fmla="*/ 0 w 10678681"/>
              <a:gd name="connsiteY142" fmla="*/ 1294612 h 1353297"/>
              <a:gd name="connsiteX143" fmla="*/ 0 w 10678681"/>
              <a:gd name="connsiteY143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36762 w 10678681"/>
              <a:gd name="connsiteY126" fmla="*/ 1237387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75396 w 10678681"/>
              <a:gd name="connsiteY117" fmla="*/ 1130148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87206 w 10678681"/>
              <a:gd name="connsiteY113" fmla="*/ 1246821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3297"/>
              <a:gd name="connsiteX1" fmla="*/ 10678681 w 10678681"/>
              <a:gd name="connsiteY1" fmla="*/ 0 h 1353297"/>
              <a:gd name="connsiteX2" fmla="*/ 10666019 w 10678681"/>
              <a:gd name="connsiteY2" fmla="*/ 7876 h 1353297"/>
              <a:gd name="connsiteX3" fmla="*/ 10632825 w 10678681"/>
              <a:gd name="connsiteY3" fmla="*/ 32153 h 1353297"/>
              <a:gd name="connsiteX4" fmla="*/ 10510605 w 10678681"/>
              <a:gd name="connsiteY4" fmla="*/ 30449 h 1353297"/>
              <a:gd name="connsiteX5" fmla="*/ 10456989 w 10678681"/>
              <a:gd name="connsiteY5" fmla="*/ 979 h 1353297"/>
              <a:gd name="connsiteX6" fmla="*/ 10438642 w 10678681"/>
              <a:gd name="connsiteY6" fmla="*/ 1524 h 1353297"/>
              <a:gd name="connsiteX7" fmla="*/ 10407146 w 10678681"/>
              <a:gd name="connsiteY7" fmla="*/ 43659 h 1353297"/>
              <a:gd name="connsiteX8" fmla="*/ 10357996 w 10678681"/>
              <a:gd name="connsiteY8" fmla="*/ 50836 h 1353297"/>
              <a:gd name="connsiteX9" fmla="*/ 10306667 w 10678681"/>
              <a:gd name="connsiteY9" fmla="*/ 109739 h 1353297"/>
              <a:gd name="connsiteX10" fmla="*/ 10115334 w 10678681"/>
              <a:gd name="connsiteY10" fmla="*/ 155658 h 1353297"/>
              <a:gd name="connsiteX11" fmla="*/ 10068157 w 10678681"/>
              <a:gd name="connsiteY11" fmla="*/ 215673 h 1353297"/>
              <a:gd name="connsiteX12" fmla="*/ 10045431 w 10678681"/>
              <a:gd name="connsiteY12" fmla="*/ 229568 h 1353297"/>
              <a:gd name="connsiteX13" fmla="*/ 10013265 w 10678681"/>
              <a:gd name="connsiteY13" fmla="*/ 284757 h 1353297"/>
              <a:gd name="connsiteX14" fmla="*/ 9862496 w 10678681"/>
              <a:gd name="connsiteY14" fmla="*/ 223033 h 1353297"/>
              <a:gd name="connsiteX15" fmla="*/ 9679638 w 10678681"/>
              <a:gd name="connsiteY15" fmla="*/ 277462 h 1353297"/>
              <a:gd name="connsiteX16" fmla="*/ 9498347 w 10678681"/>
              <a:gd name="connsiteY16" fmla="*/ 244723 h 1353297"/>
              <a:gd name="connsiteX17" fmla="*/ 9399702 w 10678681"/>
              <a:gd name="connsiteY17" fmla="*/ 276316 h 1353297"/>
              <a:gd name="connsiteX18" fmla="*/ 9378439 w 10678681"/>
              <a:gd name="connsiteY18" fmla="*/ 326244 h 1353297"/>
              <a:gd name="connsiteX19" fmla="*/ 9121744 w 10678681"/>
              <a:gd name="connsiteY19" fmla="*/ 365177 h 1353297"/>
              <a:gd name="connsiteX20" fmla="*/ 9061654 w 10678681"/>
              <a:gd name="connsiteY20" fmla="*/ 393730 h 1353297"/>
              <a:gd name="connsiteX21" fmla="*/ 8997577 w 10678681"/>
              <a:gd name="connsiteY21" fmla="*/ 380865 h 1353297"/>
              <a:gd name="connsiteX22" fmla="*/ 8907968 w 10678681"/>
              <a:gd name="connsiteY22" fmla="*/ 447345 h 1353297"/>
              <a:gd name="connsiteX23" fmla="*/ 8764163 w 10678681"/>
              <a:gd name="connsiteY23" fmla="*/ 471000 h 1353297"/>
              <a:gd name="connsiteX24" fmla="*/ 8680155 w 10678681"/>
              <a:gd name="connsiteY24" fmla="*/ 492404 h 1353297"/>
              <a:gd name="connsiteX25" fmla="*/ 8651436 w 10678681"/>
              <a:gd name="connsiteY25" fmla="*/ 511923 h 1353297"/>
              <a:gd name="connsiteX26" fmla="*/ 8609185 w 10678681"/>
              <a:gd name="connsiteY26" fmla="*/ 531525 h 1353297"/>
              <a:gd name="connsiteX27" fmla="*/ 8537091 w 10678681"/>
              <a:gd name="connsiteY27" fmla="*/ 574933 h 1353297"/>
              <a:gd name="connsiteX28" fmla="*/ 8435931 w 10678681"/>
              <a:gd name="connsiteY28" fmla="*/ 617926 h 1353297"/>
              <a:gd name="connsiteX29" fmla="*/ 8348623 w 10678681"/>
              <a:gd name="connsiteY29" fmla="*/ 600607 h 1353297"/>
              <a:gd name="connsiteX30" fmla="*/ 8344233 w 10678681"/>
              <a:gd name="connsiteY30" fmla="*/ 610922 h 1353297"/>
              <a:gd name="connsiteX31" fmla="*/ 8290622 w 10678681"/>
              <a:gd name="connsiteY31" fmla="*/ 622687 h 1353297"/>
              <a:gd name="connsiteX32" fmla="*/ 8086698 w 10678681"/>
              <a:gd name="connsiteY32" fmla="*/ 605185 h 1353297"/>
              <a:gd name="connsiteX33" fmla="*/ 7982378 w 10678681"/>
              <a:gd name="connsiteY33" fmla="*/ 629799 h 1353297"/>
              <a:gd name="connsiteX34" fmla="*/ 7947952 w 10678681"/>
              <a:gd name="connsiteY34" fmla="*/ 648003 h 1353297"/>
              <a:gd name="connsiteX35" fmla="*/ 7890112 w 10678681"/>
              <a:gd name="connsiteY35" fmla="*/ 677915 h 1353297"/>
              <a:gd name="connsiteX36" fmla="*/ 7853284 w 10678681"/>
              <a:gd name="connsiteY36" fmla="*/ 723588 h 1353297"/>
              <a:gd name="connsiteX37" fmla="*/ 7802383 w 10678681"/>
              <a:gd name="connsiteY37" fmla="*/ 739359 h 1353297"/>
              <a:gd name="connsiteX38" fmla="*/ 7730518 w 10678681"/>
              <a:gd name="connsiteY38" fmla="*/ 739526 h 1353297"/>
              <a:gd name="connsiteX39" fmla="*/ 7652907 w 10678681"/>
              <a:gd name="connsiteY39" fmla="*/ 783273 h 1353297"/>
              <a:gd name="connsiteX40" fmla="*/ 7606008 w 10678681"/>
              <a:gd name="connsiteY40" fmla="*/ 800717 h 1353297"/>
              <a:gd name="connsiteX41" fmla="*/ 7480223 w 10678681"/>
              <a:gd name="connsiteY41" fmla="*/ 856821 h 1353297"/>
              <a:gd name="connsiteX42" fmla="*/ 7356005 w 10678681"/>
              <a:gd name="connsiteY42" fmla="*/ 919462 h 1353297"/>
              <a:gd name="connsiteX43" fmla="*/ 7305396 w 10678681"/>
              <a:gd name="connsiteY43" fmla="*/ 986228 h 1353297"/>
              <a:gd name="connsiteX44" fmla="*/ 7266251 w 10678681"/>
              <a:gd name="connsiteY44" fmla="*/ 967864 h 1353297"/>
              <a:gd name="connsiteX45" fmla="*/ 7269396 w 10678681"/>
              <a:gd name="connsiteY45" fmla="*/ 989282 h 1353297"/>
              <a:gd name="connsiteX46" fmla="*/ 7258094 w 10678681"/>
              <a:gd name="connsiteY46" fmla="*/ 990679 h 1353297"/>
              <a:gd name="connsiteX47" fmla="*/ 7257893 w 10678681"/>
              <a:gd name="connsiteY47" fmla="*/ 991204 h 1353297"/>
              <a:gd name="connsiteX48" fmla="*/ 7247153 w 10678681"/>
              <a:gd name="connsiteY48" fmla="*/ 991550 h 1353297"/>
              <a:gd name="connsiteX49" fmla="*/ 7193612 w 10678681"/>
              <a:gd name="connsiteY49" fmla="*/ 987042 h 1353297"/>
              <a:gd name="connsiteX50" fmla="*/ 7132632 w 10678681"/>
              <a:gd name="connsiteY50" fmla="*/ 1042036 h 1353297"/>
              <a:gd name="connsiteX51" fmla="*/ 7105610 w 10678681"/>
              <a:gd name="connsiteY51" fmla="*/ 1053537 h 1353297"/>
              <a:gd name="connsiteX52" fmla="*/ 7069148 w 10678681"/>
              <a:gd name="connsiteY52" fmla="*/ 1047163 h 1353297"/>
              <a:gd name="connsiteX53" fmla="*/ 7039634 w 10678681"/>
              <a:gd name="connsiteY53" fmla="*/ 1059971 h 1353297"/>
              <a:gd name="connsiteX54" fmla="*/ 7033445 w 10678681"/>
              <a:gd name="connsiteY54" fmla="*/ 1063314 h 1353297"/>
              <a:gd name="connsiteX55" fmla="*/ 6999157 w 10678681"/>
              <a:gd name="connsiteY55" fmla="*/ 1055282 h 1353297"/>
              <a:gd name="connsiteX56" fmla="*/ 6981874 w 10678681"/>
              <a:gd name="connsiteY56" fmla="*/ 1053827 h 1353297"/>
              <a:gd name="connsiteX57" fmla="*/ 6976102 w 10678681"/>
              <a:gd name="connsiteY57" fmla="*/ 1047854 h 1353297"/>
              <a:gd name="connsiteX58" fmla="*/ 6951040 w 10678681"/>
              <a:gd name="connsiteY58" fmla="*/ 1048531 h 1353297"/>
              <a:gd name="connsiteX59" fmla="*/ 6948497 w 10678681"/>
              <a:gd name="connsiteY59" fmla="*/ 1050706 h 1353297"/>
              <a:gd name="connsiteX60" fmla="*/ 6926582 w 10678681"/>
              <a:gd name="connsiteY60" fmla="*/ 1043462 h 1353297"/>
              <a:gd name="connsiteX61" fmla="*/ 6833743 w 10678681"/>
              <a:gd name="connsiteY61" fmla="*/ 1027960 h 1353297"/>
              <a:gd name="connsiteX62" fmla="*/ 6687090 w 10678681"/>
              <a:gd name="connsiteY62" fmla="*/ 1063250 h 1353297"/>
              <a:gd name="connsiteX63" fmla="*/ 6437450 w 10678681"/>
              <a:gd name="connsiteY63" fmla="*/ 1101075 h 1353297"/>
              <a:gd name="connsiteX64" fmla="*/ 6327795 w 10678681"/>
              <a:gd name="connsiteY64" fmla="*/ 1088142 h 1353297"/>
              <a:gd name="connsiteX65" fmla="*/ 6136549 w 10678681"/>
              <a:gd name="connsiteY65" fmla="*/ 1100268 h 1353297"/>
              <a:gd name="connsiteX66" fmla="*/ 6004655 w 10678681"/>
              <a:gd name="connsiteY66" fmla="*/ 1114946 h 1353297"/>
              <a:gd name="connsiteX67" fmla="*/ 5936643 w 10678681"/>
              <a:gd name="connsiteY67" fmla="*/ 1095428 h 1353297"/>
              <a:gd name="connsiteX68" fmla="*/ 5912484 w 10678681"/>
              <a:gd name="connsiteY68" fmla="*/ 1112624 h 1353297"/>
              <a:gd name="connsiteX69" fmla="*/ 5908387 w 10678681"/>
              <a:gd name="connsiteY69" fmla="*/ 1116018 h 1353297"/>
              <a:gd name="connsiteX70" fmla="*/ 5890495 w 10678681"/>
              <a:gd name="connsiteY70" fmla="*/ 1120268 h 1353297"/>
              <a:gd name="connsiteX71" fmla="*/ 5887318 w 10678681"/>
              <a:gd name="connsiteY71" fmla="*/ 1133134 h 1353297"/>
              <a:gd name="connsiteX72" fmla="*/ 5861726 w 10678681"/>
              <a:gd name="connsiteY72" fmla="*/ 1147891 h 1353297"/>
              <a:gd name="connsiteX73" fmla="*/ 5805823 w 10678681"/>
              <a:gd name="connsiteY73" fmla="*/ 1152457 h 1353297"/>
              <a:gd name="connsiteX74" fmla="*/ 5689841 w 10678681"/>
              <a:gd name="connsiteY74" fmla="*/ 1176232 h 1353297"/>
              <a:gd name="connsiteX75" fmla="*/ 5605119 w 10678681"/>
              <a:gd name="connsiteY75" fmla="*/ 1190202 h 1353297"/>
              <a:gd name="connsiteX76" fmla="*/ 5488513 w 10678681"/>
              <a:gd name="connsiteY76" fmla="*/ 1205367 h 1353297"/>
              <a:gd name="connsiteX77" fmla="*/ 5402905 w 10678681"/>
              <a:gd name="connsiteY77" fmla="*/ 1241191 h 1353297"/>
              <a:gd name="connsiteX78" fmla="*/ 5285593 w 10678681"/>
              <a:gd name="connsiteY78" fmla="*/ 1273569 h 1353297"/>
              <a:gd name="connsiteX79" fmla="*/ 5192893 w 10678681"/>
              <a:gd name="connsiteY79" fmla="*/ 1247188 h 1353297"/>
              <a:gd name="connsiteX80" fmla="*/ 5186475 w 10678681"/>
              <a:gd name="connsiteY80" fmla="*/ 1257028 h 1353297"/>
              <a:gd name="connsiteX81" fmla="*/ 5126038 w 10678681"/>
              <a:gd name="connsiteY81" fmla="*/ 1263189 h 1353297"/>
              <a:gd name="connsiteX82" fmla="*/ 4894688 w 10678681"/>
              <a:gd name="connsiteY82" fmla="*/ 1247184 h 1353297"/>
              <a:gd name="connsiteX83" fmla="*/ 4788036 w 10678681"/>
              <a:gd name="connsiteY83" fmla="*/ 1238182 h 1353297"/>
              <a:gd name="connsiteX84" fmla="*/ 4747555 w 10678681"/>
              <a:gd name="connsiteY84" fmla="*/ 1252768 h 1353297"/>
              <a:gd name="connsiteX85" fmla="*/ 4679644 w 10678681"/>
              <a:gd name="connsiteY85" fmla="*/ 1276603 h 1353297"/>
              <a:gd name="connsiteX86" fmla="*/ 4632222 w 10678681"/>
              <a:gd name="connsiteY86" fmla="*/ 1318360 h 1353297"/>
              <a:gd name="connsiteX87" fmla="*/ 4617358 w 10678681"/>
              <a:gd name="connsiteY87" fmla="*/ 1327690 h 1353297"/>
              <a:gd name="connsiteX88" fmla="*/ 4589102 w 10678681"/>
              <a:gd name="connsiteY88" fmla="*/ 1321223 h 1353297"/>
              <a:gd name="connsiteX89" fmla="*/ 4578184 w 10678681"/>
              <a:gd name="connsiteY89" fmla="*/ 1326745 h 1353297"/>
              <a:gd name="connsiteX90" fmla="*/ 4574270 w 10678681"/>
              <a:gd name="connsiteY90" fmla="*/ 1325878 h 1353297"/>
              <a:gd name="connsiteX91" fmla="*/ 4564919 w 10678681"/>
              <a:gd name="connsiteY91" fmla="*/ 1325507 h 1353297"/>
              <a:gd name="connsiteX92" fmla="*/ 4566586 w 10678681"/>
              <a:gd name="connsiteY92" fmla="*/ 1316963 h 1353297"/>
              <a:gd name="connsiteX93" fmla="*/ 4556303 w 10678681"/>
              <a:gd name="connsiteY93" fmla="*/ 1300262 h 1353297"/>
              <a:gd name="connsiteX94" fmla="*/ 4502358 w 10678681"/>
              <a:gd name="connsiteY94" fmla="*/ 1302558 h 1353297"/>
              <a:gd name="connsiteX95" fmla="*/ 4498919 w 10678681"/>
              <a:gd name="connsiteY95" fmla="*/ 1312115 h 1353297"/>
              <a:gd name="connsiteX96" fmla="*/ 4492075 w 10678681"/>
              <a:gd name="connsiteY96" fmla="*/ 1313357 h 1353297"/>
              <a:gd name="connsiteX97" fmla="*/ 4487466 w 10678681"/>
              <a:gd name="connsiteY97" fmla="*/ 1304102 h 1353297"/>
              <a:gd name="connsiteX98" fmla="*/ 4398292 w 10678681"/>
              <a:gd name="connsiteY98" fmla="*/ 1278410 h 1353297"/>
              <a:gd name="connsiteX99" fmla="*/ 4306088 w 10678681"/>
              <a:gd name="connsiteY99" fmla="*/ 1282512 h 1353297"/>
              <a:gd name="connsiteX100" fmla="*/ 4188995 w 10678681"/>
              <a:gd name="connsiteY100" fmla="*/ 1296718 h 1353297"/>
              <a:gd name="connsiteX101" fmla="*/ 4136582 w 10678681"/>
              <a:gd name="connsiteY101" fmla="*/ 1287687 h 1353297"/>
              <a:gd name="connsiteX102" fmla="*/ 4064614 w 10678681"/>
              <a:gd name="connsiteY102" fmla="*/ 1296118 h 1353297"/>
              <a:gd name="connsiteX103" fmla="*/ 3906561 w 10678681"/>
              <a:gd name="connsiteY103" fmla="*/ 1352435 h 1353297"/>
              <a:gd name="connsiteX104" fmla="*/ 3787890 w 10678681"/>
              <a:gd name="connsiteY104" fmla="*/ 1352442 h 1353297"/>
              <a:gd name="connsiteX105" fmla="*/ 3745993 w 10678681"/>
              <a:gd name="connsiteY105" fmla="*/ 1342630 h 1353297"/>
              <a:gd name="connsiteX106" fmla="*/ 3675785 w 10678681"/>
              <a:gd name="connsiteY106" fmla="*/ 1326802 h 1353297"/>
              <a:gd name="connsiteX107" fmla="*/ 3623856 w 10678681"/>
              <a:gd name="connsiteY107" fmla="*/ 1290804 h 1353297"/>
              <a:gd name="connsiteX108" fmla="*/ 3564933 w 10678681"/>
              <a:gd name="connsiteY108" fmla="*/ 1287147 h 1353297"/>
              <a:gd name="connsiteX109" fmla="*/ 3550537 w 10678681"/>
              <a:gd name="connsiteY109" fmla="*/ 1317552 h 1353297"/>
              <a:gd name="connsiteX110" fmla="*/ 3487736 w 10678681"/>
              <a:gd name="connsiteY110" fmla="*/ 1303493 h 1353297"/>
              <a:gd name="connsiteX111" fmla="*/ 3392548 w 10678681"/>
              <a:gd name="connsiteY111" fmla="*/ 1278741 h 1353297"/>
              <a:gd name="connsiteX112" fmla="*/ 3337466 w 10678681"/>
              <a:gd name="connsiteY112" fmla="*/ 1272537 h 1353297"/>
              <a:gd name="connsiteX113" fmla="*/ 3175981 w 10678681"/>
              <a:gd name="connsiteY113" fmla="*/ 1208973 h 1353297"/>
              <a:gd name="connsiteX114" fmla="*/ 3036856 w 10678681"/>
              <a:gd name="connsiteY114" fmla="*/ 1214383 h 1353297"/>
              <a:gd name="connsiteX115" fmla="*/ 2824973 w 10678681"/>
              <a:gd name="connsiteY115" fmla="*/ 1134864 h 1353297"/>
              <a:gd name="connsiteX116" fmla="*/ 2804398 w 10678681"/>
              <a:gd name="connsiteY116" fmla="*/ 1125556 h 1353297"/>
              <a:gd name="connsiteX117" fmla="*/ 2736109 w 10678681"/>
              <a:gd name="connsiteY117" fmla="*/ 1137717 h 1353297"/>
              <a:gd name="connsiteX118" fmla="*/ 2659096 w 10678681"/>
              <a:gd name="connsiteY118" fmla="*/ 1150294 h 1353297"/>
              <a:gd name="connsiteX119" fmla="*/ 2567088 w 10678681"/>
              <a:gd name="connsiteY119" fmla="*/ 1181781 h 1353297"/>
              <a:gd name="connsiteX120" fmla="*/ 2454501 w 10678681"/>
              <a:gd name="connsiteY120" fmla="*/ 1155455 h 1353297"/>
              <a:gd name="connsiteX121" fmla="*/ 2385161 w 10678681"/>
              <a:gd name="connsiteY121" fmla="*/ 1161312 h 1353297"/>
              <a:gd name="connsiteX122" fmla="*/ 2273361 w 10678681"/>
              <a:gd name="connsiteY122" fmla="*/ 1134090 h 1353297"/>
              <a:gd name="connsiteX123" fmla="*/ 2132003 w 10678681"/>
              <a:gd name="connsiteY123" fmla="*/ 1139225 h 1353297"/>
              <a:gd name="connsiteX124" fmla="*/ 2041224 w 10678681"/>
              <a:gd name="connsiteY124" fmla="*/ 1147536 h 1353297"/>
              <a:gd name="connsiteX125" fmla="*/ 2010157 w 10678681"/>
              <a:gd name="connsiteY125" fmla="*/ 1152767 h 1353297"/>
              <a:gd name="connsiteX126" fmla="*/ 1859213 w 10678681"/>
              <a:gd name="connsiteY126" fmla="*/ 1199540 h 1353297"/>
              <a:gd name="connsiteX127" fmla="*/ 1735877 w 10678681"/>
              <a:gd name="connsiteY127" fmla="*/ 1246527 h 1353297"/>
              <a:gd name="connsiteX128" fmla="*/ 1705069 w 10678681"/>
              <a:gd name="connsiteY128" fmla="*/ 1251989 h 1353297"/>
              <a:gd name="connsiteX129" fmla="*/ 1307888 w 10678681"/>
              <a:gd name="connsiteY129" fmla="*/ 1283156 h 1353297"/>
              <a:gd name="connsiteX130" fmla="*/ 1220734 w 10678681"/>
              <a:gd name="connsiteY130" fmla="*/ 1257811 h 1353297"/>
              <a:gd name="connsiteX131" fmla="*/ 1021737 w 10678681"/>
              <a:gd name="connsiteY131" fmla="*/ 1238739 h 1353297"/>
              <a:gd name="connsiteX132" fmla="*/ 959820 w 10678681"/>
              <a:gd name="connsiteY132" fmla="*/ 1275863 h 1353297"/>
              <a:gd name="connsiteX133" fmla="*/ 929137 w 10678681"/>
              <a:gd name="connsiteY133" fmla="*/ 1273957 h 1353297"/>
              <a:gd name="connsiteX134" fmla="*/ 878849 w 10678681"/>
              <a:gd name="connsiteY134" fmla="*/ 1266740 h 1353297"/>
              <a:gd name="connsiteX135" fmla="*/ 800667 w 10678681"/>
              <a:gd name="connsiteY135" fmla="*/ 1282041 h 1353297"/>
              <a:gd name="connsiteX136" fmla="*/ 644906 w 10678681"/>
              <a:gd name="connsiteY136" fmla="*/ 1273685 h 1353297"/>
              <a:gd name="connsiteX137" fmla="*/ 379869 w 10678681"/>
              <a:gd name="connsiteY137" fmla="*/ 1339165 h 1353297"/>
              <a:gd name="connsiteX138" fmla="*/ 137696 w 10678681"/>
              <a:gd name="connsiteY138" fmla="*/ 1319217 h 1353297"/>
              <a:gd name="connsiteX139" fmla="*/ 54250 w 10678681"/>
              <a:gd name="connsiteY139" fmla="*/ 1315838 h 1353297"/>
              <a:gd name="connsiteX140" fmla="*/ 28042 w 10678681"/>
              <a:gd name="connsiteY140" fmla="*/ 1297822 h 1353297"/>
              <a:gd name="connsiteX141" fmla="*/ 0 w 10678681"/>
              <a:gd name="connsiteY141" fmla="*/ 1294612 h 1353297"/>
              <a:gd name="connsiteX142" fmla="*/ 0 w 10678681"/>
              <a:gd name="connsiteY142" fmla="*/ 0 h 1353297"/>
              <a:gd name="connsiteX0" fmla="*/ 0 w 10678681"/>
              <a:gd name="connsiteY0" fmla="*/ 0 h 1352443"/>
              <a:gd name="connsiteX1" fmla="*/ 10678681 w 10678681"/>
              <a:gd name="connsiteY1" fmla="*/ 0 h 1352443"/>
              <a:gd name="connsiteX2" fmla="*/ 10666019 w 10678681"/>
              <a:gd name="connsiteY2" fmla="*/ 7876 h 1352443"/>
              <a:gd name="connsiteX3" fmla="*/ 10632825 w 10678681"/>
              <a:gd name="connsiteY3" fmla="*/ 32153 h 1352443"/>
              <a:gd name="connsiteX4" fmla="*/ 10510605 w 10678681"/>
              <a:gd name="connsiteY4" fmla="*/ 30449 h 1352443"/>
              <a:gd name="connsiteX5" fmla="*/ 10456989 w 10678681"/>
              <a:gd name="connsiteY5" fmla="*/ 979 h 1352443"/>
              <a:gd name="connsiteX6" fmla="*/ 10438642 w 10678681"/>
              <a:gd name="connsiteY6" fmla="*/ 1524 h 1352443"/>
              <a:gd name="connsiteX7" fmla="*/ 10407146 w 10678681"/>
              <a:gd name="connsiteY7" fmla="*/ 43659 h 1352443"/>
              <a:gd name="connsiteX8" fmla="*/ 10357996 w 10678681"/>
              <a:gd name="connsiteY8" fmla="*/ 50836 h 1352443"/>
              <a:gd name="connsiteX9" fmla="*/ 10306667 w 10678681"/>
              <a:gd name="connsiteY9" fmla="*/ 109739 h 1352443"/>
              <a:gd name="connsiteX10" fmla="*/ 10115334 w 10678681"/>
              <a:gd name="connsiteY10" fmla="*/ 155658 h 1352443"/>
              <a:gd name="connsiteX11" fmla="*/ 10068157 w 10678681"/>
              <a:gd name="connsiteY11" fmla="*/ 215673 h 1352443"/>
              <a:gd name="connsiteX12" fmla="*/ 10045431 w 10678681"/>
              <a:gd name="connsiteY12" fmla="*/ 229568 h 1352443"/>
              <a:gd name="connsiteX13" fmla="*/ 10013265 w 10678681"/>
              <a:gd name="connsiteY13" fmla="*/ 284757 h 1352443"/>
              <a:gd name="connsiteX14" fmla="*/ 9862496 w 10678681"/>
              <a:gd name="connsiteY14" fmla="*/ 223033 h 1352443"/>
              <a:gd name="connsiteX15" fmla="*/ 9679638 w 10678681"/>
              <a:gd name="connsiteY15" fmla="*/ 277462 h 1352443"/>
              <a:gd name="connsiteX16" fmla="*/ 9498347 w 10678681"/>
              <a:gd name="connsiteY16" fmla="*/ 244723 h 1352443"/>
              <a:gd name="connsiteX17" fmla="*/ 9399702 w 10678681"/>
              <a:gd name="connsiteY17" fmla="*/ 276316 h 1352443"/>
              <a:gd name="connsiteX18" fmla="*/ 9378439 w 10678681"/>
              <a:gd name="connsiteY18" fmla="*/ 326244 h 1352443"/>
              <a:gd name="connsiteX19" fmla="*/ 9121744 w 10678681"/>
              <a:gd name="connsiteY19" fmla="*/ 365177 h 1352443"/>
              <a:gd name="connsiteX20" fmla="*/ 9061654 w 10678681"/>
              <a:gd name="connsiteY20" fmla="*/ 393730 h 1352443"/>
              <a:gd name="connsiteX21" fmla="*/ 8997577 w 10678681"/>
              <a:gd name="connsiteY21" fmla="*/ 380865 h 1352443"/>
              <a:gd name="connsiteX22" fmla="*/ 8907968 w 10678681"/>
              <a:gd name="connsiteY22" fmla="*/ 447345 h 1352443"/>
              <a:gd name="connsiteX23" fmla="*/ 8764163 w 10678681"/>
              <a:gd name="connsiteY23" fmla="*/ 471000 h 1352443"/>
              <a:gd name="connsiteX24" fmla="*/ 8680155 w 10678681"/>
              <a:gd name="connsiteY24" fmla="*/ 492404 h 1352443"/>
              <a:gd name="connsiteX25" fmla="*/ 8651436 w 10678681"/>
              <a:gd name="connsiteY25" fmla="*/ 511923 h 1352443"/>
              <a:gd name="connsiteX26" fmla="*/ 8609185 w 10678681"/>
              <a:gd name="connsiteY26" fmla="*/ 531525 h 1352443"/>
              <a:gd name="connsiteX27" fmla="*/ 8537091 w 10678681"/>
              <a:gd name="connsiteY27" fmla="*/ 574933 h 1352443"/>
              <a:gd name="connsiteX28" fmla="*/ 8435931 w 10678681"/>
              <a:gd name="connsiteY28" fmla="*/ 617926 h 1352443"/>
              <a:gd name="connsiteX29" fmla="*/ 8348623 w 10678681"/>
              <a:gd name="connsiteY29" fmla="*/ 600607 h 1352443"/>
              <a:gd name="connsiteX30" fmla="*/ 8344233 w 10678681"/>
              <a:gd name="connsiteY30" fmla="*/ 610922 h 1352443"/>
              <a:gd name="connsiteX31" fmla="*/ 8290622 w 10678681"/>
              <a:gd name="connsiteY31" fmla="*/ 622687 h 1352443"/>
              <a:gd name="connsiteX32" fmla="*/ 8086698 w 10678681"/>
              <a:gd name="connsiteY32" fmla="*/ 605185 h 1352443"/>
              <a:gd name="connsiteX33" fmla="*/ 7982378 w 10678681"/>
              <a:gd name="connsiteY33" fmla="*/ 629799 h 1352443"/>
              <a:gd name="connsiteX34" fmla="*/ 7947952 w 10678681"/>
              <a:gd name="connsiteY34" fmla="*/ 648003 h 1352443"/>
              <a:gd name="connsiteX35" fmla="*/ 7890112 w 10678681"/>
              <a:gd name="connsiteY35" fmla="*/ 677915 h 1352443"/>
              <a:gd name="connsiteX36" fmla="*/ 7853284 w 10678681"/>
              <a:gd name="connsiteY36" fmla="*/ 723588 h 1352443"/>
              <a:gd name="connsiteX37" fmla="*/ 7802383 w 10678681"/>
              <a:gd name="connsiteY37" fmla="*/ 739359 h 1352443"/>
              <a:gd name="connsiteX38" fmla="*/ 7730518 w 10678681"/>
              <a:gd name="connsiteY38" fmla="*/ 739526 h 1352443"/>
              <a:gd name="connsiteX39" fmla="*/ 7652907 w 10678681"/>
              <a:gd name="connsiteY39" fmla="*/ 783273 h 1352443"/>
              <a:gd name="connsiteX40" fmla="*/ 7606008 w 10678681"/>
              <a:gd name="connsiteY40" fmla="*/ 800717 h 1352443"/>
              <a:gd name="connsiteX41" fmla="*/ 7480223 w 10678681"/>
              <a:gd name="connsiteY41" fmla="*/ 856821 h 1352443"/>
              <a:gd name="connsiteX42" fmla="*/ 7356005 w 10678681"/>
              <a:gd name="connsiteY42" fmla="*/ 919462 h 1352443"/>
              <a:gd name="connsiteX43" fmla="*/ 7305396 w 10678681"/>
              <a:gd name="connsiteY43" fmla="*/ 986228 h 1352443"/>
              <a:gd name="connsiteX44" fmla="*/ 7266251 w 10678681"/>
              <a:gd name="connsiteY44" fmla="*/ 967864 h 1352443"/>
              <a:gd name="connsiteX45" fmla="*/ 7269396 w 10678681"/>
              <a:gd name="connsiteY45" fmla="*/ 989282 h 1352443"/>
              <a:gd name="connsiteX46" fmla="*/ 7258094 w 10678681"/>
              <a:gd name="connsiteY46" fmla="*/ 990679 h 1352443"/>
              <a:gd name="connsiteX47" fmla="*/ 7257893 w 10678681"/>
              <a:gd name="connsiteY47" fmla="*/ 991204 h 1352443"/>
              <a:gd name="connsiteX48" fmla="*/ 7247153 w 10678681"/>
              <a:gd name="connsiteY48" fmla="*/ 991550 h 1352443"/>
              <a:gd name="connsiteX49" fmla="*/ 7193612 w 10678681"/>
              <a:gd name="connsiteY49" fmla="*/ 987042 h 1352443"/>
              <a:gd name="connsiteX50" fmla="*/ 7132632 w 10678681"/>
              <a:gd name="connsiteY50" fmla="*/ 1042036 h 1352443"/>
              <a:gd name="connsiteX51" fmla="*/ 7105610 w 10678681"/>
              <a:gd name="connsiteY51" fmla="*/ 1053537 h 1352443"/>
              <a:gd name="connsiteX52" fmla="*/ 7069148 w 10678681"/>
              <a:gd name="connsiteY52" fmla="*/ 1047163 h 1352443"/>
              <a:gd name="connsiteX53" fmla="*/ 7039634 w 10678681"/>
              <a:gd name="connsiteY53" fmla="*/ 1059971 h 1352443"/>
              <a:gd name="connsiteX54" fmla="*/ 7033445 w 10678681"/>
              <a:gd name="connsiteY54" fmla="*/ 1063314 h 1352443"/>
              <a:gd name="connsiteX55" fmla="*/ 6999157 w 10678681"/>
              <a:gd name="connsiteY55" fmla="*/ 1055282 h 1352443"/>
              <a:gd name="connsiteX56" fmla="*/ 6981874 w 10678681"/>
              <a:gd name="connsiteY56" fmla="*/ 1053827 h 1352443"/>
              <a:gd name="connsiteX57" fmla="*/ 6976102 w 10678681"/>
              <a:gd name="connsiteY57" fmla="*/ 1047854 h 1352443"/>
              <a:gd name="connsiteX58" fmla="*/ 6951040 w 10678681"/>
              <a:gd name="connsiteY58" fmla="*/ 1048531 h 1352443"/>
              <a:gd name="connsiteX59" fmla="*/ 6948497 w 10678681"/>
              <a:gd name="connsiteY59" fmla="*/ 1050706 h 1352443"/>
              <a:gd name="connsiteX60" fmla="*/ 6926582 w 10678681"/>
              <a:gd name="connsiteY60" fmla="*/ 1043462 h 1352443"/>
              <a:gd name="connsiteX61" fmla="*/ 6833743 w 10678681"/>
              <a:gd name="connsiteY61" fmla="*/ 1027960 h 1352443"/>
              <a:gd name="connsiteX62" fmla="*/ 6687090 w 10678681"/>
              <a:gd name="connsiteY62" fmla="*/ 1063250 h 1352443"/>
              <a:gd name="connsiteX63" fmla="*/ 6437450 w 10678681"/>
              <a:gd name="connsiteY63" fmla="*/ 1101075 h 1352443"/>
              <a:gd name="connsiteX64" fmla="*/ 6327795 w 10678681"/>
              <a:gd name="connsiteY64" fmla="*/ 1088142 h 1352443"/>
              <a:gd name="connsiteX65" fmla="*/ 6136549 w 10678681"/>
              <a:gd name="connsiteY65" fmla="*/ 1100268 h 1352443"/>
              <a:gd name="connsiteX66" fmla="*/ 6004655 w 10678681"/>
              <a:gd name="connsiteY66" fmla="*/ 1114946 h 1352443"/>
              <a:gd name="connsiteX67" fmla="*/ 5936643 w 10678681"/>
              <a:gd name="connsiteY67" fmla="*/ 1095428 h 1352443"/>
              <a:gd name="connsiteX68" fmla="*/ 5912484 w 10678681"/>
              <a:gd name="connsiteY68" fmla="*/ 1112624 h 1352443"/>
              <a:gd name="connsiteX69" fmla="*/ 5908387 w 10678681"/>
              <a:gd name="connsiteY69" fmla="*/ 1116018 h 1352443"/>
              <a:gd name="connsiteX70" fmla="*/ 5890495 w 10678681"/>
              <a:gd name="connsiteY70" fmla="*/ 1120268 h 1352443"/>
              <a:gd name="connsiteX71" fmla="*/ 5887318 w 10678681"/>
              <a:gd name="connsiteY71" fmla="*/ 1133134 h 1352443"/>
              <a:gd name="connsiteX72" fmla="*/ 5861726 w 10678681"/>
              <a:gd name="connsiteY72" fmla="*/ 1147891 h 1352443"/>
              <a:gd name="connsiteX73" fmla="*/ 5805823 w 10678681"/>
              <a:gd name="connsiteY73" fmla="*/ 1152457 h 1352443"/>
              <a:gd name="connsiteX74" fmla="*/ 5689841 w 10678681"/>
              <a:gd name="connsiteY74" fmla="*/ 1176232 h 1352443"/>
              <a:gd name="connsiteX75" fmla="*/ 5605119 w 10678681"/>
              <a:gd name="connsiteY75" fmla="*/ 1190202 h 1352443"/>
              <a:gd name="connsiteX76" fmla="*/ 5488513 w 10678681"/>
              <a:gd name="connsiteY76" fmla="*/ 1205367 h 1352443"/>
              <a:gd name="connsiteX77" fmla="*/ 5402905 w 10678681"/>
              <a:gd name="connsiteY77" fmla="*/ 1241191 h 1352443"/>
              <a:gd name="connsiteX78" fmla="*/ 5285593 w 10678681"/>
              <a:gd name="connsiteY78" fmla="*/ 1273569 h 1352443"/>
              <a:gd name="connsiteX79" fmla="*/ 5192893 w 10678681"/>
              <a:gd name="connsiteY79" fmla="*/ 1247188 h 1352443"/>
              <a:gd name="connsiteX80" fmla="*/ 5186475 w 10678681"/>
              <a:gd name="connsiteY80" fmla="*/ 1257028 h 1352443"/>
              <a:gd name="connsiteX81" fmla="*/ 5126038 w 10678681"/>
              <a:gd name="connsiteY81" fmla="*/ 1263189 h 1352443"/>
              <a:gd name="connsiteX82" fmla="*/ 4894688 w 10678681"/>
              <a:gd name="connsiteY82" fmla="*/ 1247184 h 1352443"/>
              <a:gd name="connsiteX83" fmla="*/ 4788036 w 10678681"/>
              <a:gd name="connsiteY83" fmla="*/ 1238182 h 1352443"/>
              <a:gd name="connsiteX84" fmla="*/ 4747555 w 10678681"/>
              <a:gd name="connsiteY84" fmla="*/ 1252768 h 1352443"/>
              <a:gd name="connsiteX85" fmla="*/ 4679644 w 10678681"/>
              <a:gd name="connsiteY85" fmla="*/ 1276603 h 1352443"/>
              <a:gd name="connsiteX86" fmla="*/ 4632222 w 10678681"/>
              <a:gd name="connsiteY86" fmla="*/ 1318360 h 1352443"/>
              <a:gd name="connsiteX87" fmla="*/ 4617358 w 10678681"/>
              <a:gd name="connsiteY87" fmla="*/ 1327690 h 1352443"/>
              <a:gd name="connsiteX88" fmla="*/ 4589102 w 10678681"/>
              <a:gd name="connsiteY88" fmla="*/ 1321223 h 1352443"/>
              <a:gd name="connsiteX89" fmla="*/ 4578184 w 10678681"/>
              <a:gd name="connsiteY89" fmla="*/ 1326745 h 1352443"/>
              <a:gd name="connsiteX90" fmla="*/ 4574270 w 10678681"/>
              <a:gd name="connsiteY90" fmla="*/ 1325878 h 1352443"/>
              <a:gd name="connsiteX91" fmla="*/ 4564919 w 10678681"/>
              <a:gd name="connsiteY91" fmla="*/ 1325507 h 1352443"/>
              <a:gd name="connsiteX92" fmla="*/ 4566586 w 10678681"/>
              <a:gd name="connsiteY92" fmla="*/ 1316963 h 1352443"/>
              <a:gd name="connsiteX93" fmla="*/ 4556303 w 10678681"/>
              <a:gd name="connsiteY93" fmla="*/ 1300262 h 1352443"/>
              <a:gd name="connsiteX94" fmla="*/ 4502358 w 10678681"/>
              <a:gd name="connsiteY94" fmla="*/ 1302558 h 1352443"/>
              <a:gd name="connsiteX95" fmla="*/ 4498919 w 10678681"/>
              <a:gd name="connsiteY95" fmla="*/ 1312115 h 1352443"/>
              <a:gd name="connsiteX96" fmla="*/ 4492075 w 10678681"/>
              <a:gd name="connsiteY96" fmla="*/ 1313357 h 1352443"/>
              <a:gd name="connsiteX97" fmla="*/ 4487466 w 10678681"/>
              <a:gd name="connsiteY97" fmla="*/ 1304102 h 1352443"/>
              <a:gd name="connsiteX98" fmla="*/ 4398292 w 10678681"/>
              <a:gd name="connsiteY98" fmla="*/ 1278410 h 1352443"/>
              <a:gd name="connsiteX99" fmla="*/ 4306088 w 10678681"/>
              <a:gd name="connsiteY99" fmla="*/ 1282512 h 1352443"/>
              <a:gd name="connsiteX100" fmla="*/ 4188995 w 10678681"/>
              <a:gd name="connsiteY100" fmla="*/ 1296718 h 1352443"/>
              <a:gd name="connsiteX101" fmla="*/ 4136582 w 10678681"/>
              <a:gd name="connsiteY101" fmla="*/ 1287687 h 1352443"/>
              <a:gd name="connsiteX102" fmla="*/ 4064614 w 10678681"/>
              <a:gd name="connsiteY102" fmla="*/ 1296118 h 1352443"/>
              <a:gd name="connsiteX103" fmla="*/ 3900948 w 10678681"/>
              <a:gd name="connsiteY103" fmla="*/ 1322156 h 1352443"/>
              <a:gd name="connsiteX104" fmla="*/ 3787890 w 10678681"/>
              <a:gd name="connsiteY104" fmla="*/ 1352442 h 1352443"/>
              <a:gd name="connsiteX105" fmla="*/ 3745993 w 10678681"/>
              <a:gd name="connsiteY105" fmla="*/ 1342630 h 1352443"/>
              <a:gd name="connsiteX106" fmla="*/ 3675785 w 10678681"/>
              <a:gd name="connsiteY106" fmla="*/ 1326802 h 1352443"/>
              <a:gd name="connsiteX107" fmla="*/ 3623856 w 10678681"/>
              <a:gd name="connsiteY107" fmla="*/ 1290804 h 1352443"/>
              <a:gd name="connsiteX108" fmla="*/ 3564933 w 10678681"/>
              <a:gd name="connsiteY108" fmla="*/ 1287147 h 1352443"/>
              <a:gd name="connsiteX109" fmla="*/ 3550537 w 10678681"/>
              <a:gd name="connsiteY109" fmla="*/ 1317552 h 1352443"/>
              <a:gd name="connsiteX110" fmla="*/ 3487736 w 10678681"/>
              <a:gd name="connsiteY110" fmla="*/ 1303493 h 1352443"/>
              <a:gd name="connsiteX111" fmla="*/ 3392548 w 10678681"/>
              <a:gd name="connsiteY111" fmla="*/ 1278741 h 1352443"/>
              <a:gd name="connsiteX112" fmla="*/ 3337466 w 10678681"/>
              <a:gd name="connsiteY112" fmla="*/ 1272537 h 1352443"/>
              <a:gd name="connsiteX113" fmla="*/ 3175981 w 10678681"/>
              <a:gd name="connsiteY113" fmla="*/ 1208973 h 1352443"/>
              <a:gd name="connsiteX114" fmla="*/ 3036856 w 10678681"/>
              <a:gd name="connsiteY114" fmla="*/ 1214383 h 1352443"/>
              <a:gd name="connsiteX115" fmla="*/ 2824973 w 10678681"/>
              <a:gd name="connsiteY115" fmla="*/ 1134864 h 1352443"/>
              <a:gd name="connsiteX116" fmla="*/ 2804398 w 10678681"/>
              <a:gd name="connsiteY116" fmla="*/ 1125556 h 1352443"/>
              <a:gd name="connsiteX117" fmla="*/ 2736109 w 10678681"/>
              <a:gd name="connsiteY117" fmla="*/ 1137717 h 1352443"/>
              <a:gd name="connsiteX118" fmla="*/ 2659096 w 10678681"/>
              <a:gd name="connsiteY118" fmla="*/ 1150294 h 1352443"/>
              <a:gd name="connsiteX119" fmla="*/ 2567088 w 10678681"/>
              <a:gd name="connsiteY119" fmla="*/ 1181781 h 1352443"/>
              <a:gd name="connsiteX120" fmla="*/ 2454501 w 10678681"/>
              <a:gd name="connsiteY120" fmla="*/ 1155455 h 1352443"/>
              <a:gd name="connsiteX121" fmla="*/ 2385161 w 10678681"/>
              <a:gd name="connsiteY121" fmla="*/ 1161312 h 1352443"/>
              <a:gd name="connsiteX122" fmla="*/ 2273361 w 10678681"/>
              <a:gd name="connsiteY122" fmla="*/ 1134090 h 1352443"/>
              <a:gd name="connsiteX123" fmla="*/ 2132003 w 10678681"/>
              <a:gd name="connsiteY123" fmla="*/ 1139225 h 1352443"/>
              <a:gd name="connsiteX124" fmla="*/ 2041224 w 10678681"/>
              <a:gd name="connsiteY124" fmla="*/ 1147536 h 1352443"/>
              <a:gd name="connsiteX125" fmla="*/ 2010157 w 10678681"/>
              <a:gd name="connsiteY125" fmla="*/ 1152767 h 1352443"/>
              <a:gd name="connsiteX126" fmla="*/ 1859213 w 10678681"/>
              <a:gd name="connsiteY126" fmla="*/ 1199540 h 1352443"/>
              <a:gd name="connsiteX127" fmla="*/ 1735877 w 10678681"/>
              <a:gd name="connsiteY127" fmla="*/ 1246527 h 1352443"/>
              <a:gd name="connsiteX128" fmla="*/ 1705069 w 10678681"/>
              <a:gd name="connsiteY128" fmla="*/ 1251989 h 1352443"/>
              <a:gd name="connsiteX129" fmla="*/ 1307888 w 10678681"/>
              <a:gd name="connsiteY129" fmla="*/ 1283156 h 1352443"/>
              <a:gd name="connsiteX130" fmla="*/ 1220734 w 10678681"/>
              <a:gd name="connsiteY130" fmla="*/ 1257811 h 1352443"/>
              <a:gd name="connsiteX131" fmla="*/ 1021737 w 10678681"/>
              <a:gd name="connsiteY131" fmla="*/ 1238739 h 1352443"/>
              <a:gd name="connsiteX132" fmla="*/ 959820 w 10678681"/>
              <a:gd name="connsiteY132" fmla="*/ 1275863 h 1352443"/>
              <a:gd name="connsiteX133" fmla="*/ 929137 w 10678681"/>
              <a:gd name="connsiteY133" fmla="*/ 1273957 h 1352443"/>
              <a:gd name="connsiteX134" fmla="*/ 878849 w 10678681"/>
              <a:gd name="connsiteY134" fmla="*/ 1266740 h 1352443"/>
              <a:gd name="connsiteX135" fmla="*/ 800667 w 10678681"/>
              <a:gd name="connsiteY135" fmla="*/ 1282041 h 1352443"/>
              <a:gd name="connsiteX136" fmla="*/ 644906 w 10678681"/>
              <a:gd name="connsiteY136" fmla="*/ 1273685 h 1352443"/>
              <a:gd name="connsiteX137" fmla="*/ 379869 w 10678681"/>
              <a:gd name="connsiteY137" fmla="*/ 1339165 h 1352443"/>
              <a:gd name="connsiteX138" fmla="*/ 137696 w 10678681"/>
              <a:gd name="connsiteY138" fmla="*/ 1319217 h 1352443"/>
              <a:gd name="connsiteX139" fmla="*/ 54250 w 10678681"/>
              <a:gd name="connsiteY139" fmla="*/ 1315838 h 1352443"/>
              <a:gd name="connsiteX140" fmla="*/ 28042 w 10678681"/>
              <a:gd name="connsiteY140" fmla="*/ 1297822 h 1352443"/>
              <a:gd name="connsiteX141" fmla="*/ 0 w 10678681"/>
              <a:gd name="connsiteY141" fmla="*/ 1294612 h 1352443"/>
              <a:gd name="connsiteX142" fmla="*/ 0 w 10678681"/>
              <a:gd name="connsiteY142" fmla="*/ 0 h 1352443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62496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10013265 w 10678681"/>
              <a:gd name="connsiteY13" fmla="*/ 284757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306667 w 10678681"/>
              <a:gd name="connsiteY9" fmla="*/ 10973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57996 w 10678681"/>
              <a:gd name="connsiteY8" fmla="*/ 50836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0605 w 10678681"/>
              <a:gd name="connsiteY4" fmla="*/ 30449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78439 w 10678681"/>
              <a:gd name="connsiteY18" fmla="*/ 32624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22314 w 10678681"/>
              <a:gd name="connsiteY18" fmla="*/ 333814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99702 w 10678681"/>
              <a:gd name="connsiteY17" fmla="*/ 276316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7450 w 10678681"/>
              <a:gd name="connsiteY63" fmla="*/ 1101075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69396 w 10678681"/>
              <a:gd name="connsiteY45" fmla="*/ 989282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290622 w 10678681"/>
              <a:gd name="connsiteY31" fmla="*/ 622687 h 1342734"/>
              <a:gd name="connsiteX32" fmla="*/ 8086698 w 10678681"/>
              <a:gd name="connsiteY32" fmla="*/ 605185 h 1342734"/>
              <a:gd name="connsiteX33" fmla="*/ 7982378 w 10678681"/>
              <a:gd name="connsiteY33" fmla="*/ 629799 h 1342734"/>
              <a:gd name="connsiteX34" fmla="*/ 7947952 w 10678681"/>
              <a:gd name="connsiteY34" fmla="*/ 648003 h 1342734"/>
              <a:gd name="connsiteX35" fmla="*/ 7890112 w 10678681"/>
              <a:gd name="connsiteY35" fmla="*/ 677915 h 1342734"/>
              <a:gd name="connsiteX36" fmla="*/ 7853284 w 10678681"/>
              <a:gd name="connsiteY36" fmla="*/ 723588 h 1342734"/>
              <a:gd name="connsiteX37" fmla="*/ 7802383 w 10678681"/>
              <a:gd name="connsiteY37" fmla="*/ 739359 h 1342734"/>
              <a:gd name="connsiteX38" fmla="*/ 7730518 w 10678681"/>
              <a:gd name="connsiteY38" fmla="*/ 739526 h 1342734"/>
              <a:gd name="connsiteX39" fmla="*/ 7720084 w 10678681"/>
              <a:gd name="connsiteY39" fmla="*/ 760750 h 1342734"/>
              <a:gd name="connsiteX40" fmla="*/ 7652907 w 10678681"/>
              <a:gd name="connsiteY40" fmla="*/ 783273 h 1342734"/>
              <a:gd name="connsiteX41" fmla="*/ 7606008 w 10678681"/>
              <a:gd name="connsiteY41" fmla="*/ 800717 h 1342734"/>
              <a:gd name="connsiteX42" fmla="*/ 7480223 w 10678681"/>
              <a:gd name="connsiteY42" fmla="*/ 856821 h 1342734"/>
              <a:gd name="connsiteX43" fmla="*/ 7356005 w 10678681"/>
              <a:gd name="connsiteY43" fmla="*/ 919462 h 1342734"/>
              <a:gd name="connsiteX44" fmla="*/ 7305396 w 10678681"/>
              <a:gd name="connsiteY44" fmla="*/ 986228 h 1342734"/>
              <a:gd name="connsiteX45" fmla="*/ 7266251 w 10678681"/>
              <a:gd name="connsiteY45" fmla="*/ 967864 h 1342734"/>
              <a:gd name="connsiteX46" fmla="*/ 7258094 w 10678681"/>
              <a:gd name="connsiteY46" fmla="*/ 990679 h 1342734"/>
              <a:gd name="connsiteX47" fmla="*/ 7257893 w 10678681"/>
              <a:gd name="connsiteY47" fmla="*/ 991204 h 1342734"/>
              <a:gd name="connsiteX48" fmla="*/ 7247153 w 10678681"/>
              <a:gd name="connsiteY48" fmla="*/ 991550 h 1342734"/>
              <a:gd name="connsiteX49" fmla="*/ 7193612 w 10678681"/>
              <a:gd name="connsiteY49" fmla="*/ 987042 h 1342734"/>
              <a:gd name="connsiteX50" fmla="*/ 7132632 w 10678681"/>
              <a:gd name="connsiteY50" fmla="*/ 1042036 h 1342734"/>
              <a:gd name="connsiteX51" fmla="*/ 7105610 w 10678681"/>
              <a:gd name="connsiteY51" fmla="*/ 1053537 h 1342734"/>
              <a:gd name="connsiteX52" fmla="*/ 7069148 w 10678681"/>
              <a:gd name="connsiteY52" fmla="*/ 1047163 h 1342734"/>
              <a:gd name="connsiteX53" fmla="*/ 7039634 w 10678681"/>
              <a:gd name="connsiteY53" fmla="*/ 1059971 h 1342734"/>
              <a:gd name="connsiteX54" fmla="*/ 7033445 w 10678681"/>
              <a:gd name="connsiteY54" fmla="*/ 1063314 h 1342734"/>
              <a:gd name="connsiteX55" fmla="*/ 6999157 w 10678681"/>
              <a:gd name="connsiteY55" fmla="*/ 1055282 h 1342734"/>
              <a:gd name="connsiteX56" fmla="*/ 6981874 w 10678681"/>
              <a:gd name="connsiteY56" fmla="*/ 1053827 h 1342734"/>
              <a:gd name="connsiteX57" fmla="*/ 6976102 w 10678681"/>
              <a:gd name="connsiteY57" fmla="*/ 1047854 h 1342734"/>
              <a:gd name="connsiteX58" fmla="*/ 6951040 w 10678681"/>
              <a:gd name="connsiteY58" fmla="*/ 1048531 h 1342734"/>
              <a:gd name="connsiteX59" fmla="*/ 6948497 w 10678681"/>
              <a:gd name="connsiteY59" fmla="*/ 1050706 h 1342734"/>
              <a:gd name="connsiteX60" fmla="*/ 6926582 w 10678681"/>
              <a:gd name="connsiteY60" fmla="*/ 1043462 h 1342734"/>
              <a:gd name="connsiteX61" fmla="*/ 6833743 w 10678681"/>
              <a:gd name="connsiteY61" fmla="*/ 1027960 h 1342734"/>
              <a:gd name="connsiteX62" fmla="*/ 6687090 w 10678681"/>
              <a:gd name="connsiteY62" fmla="*/ 1063250 h 1342734"/>
              <a:gd name="connsiteX63" fmla="*/ 6431838 w 10678681"/>
              <a:gd name="connsiteY63" fmla="*/ 1063226 h 1342734"/>
              <a:gd name="connsiteX64" fmla="*/ 6327795 w 10678681"/>
              <a:gd name="connsiteY64" fmla="*/ 1088142 h 1342734"/>
              <a:gd name="connsiteX65" fmla="*/ 6136549 w 10678681"/>
              <a:gd name="connsiteY65" fmla="*/ 1100268 h 1342734"/>
              <a:gd name="connsiteX66" fmla="*/ 6004655 w 10678681"/>
              <a:gd name="connsiteY66" fmla="*/ 1114946 h 1342734"/>
              <a:gd name="connsiteX67" fmla="*/ 5936643 w 10678681"/>
              <a:gd name="connsiteY67" fmla="*/ 1095428 h 1342734"/>
              <a:gd name="connsiteX68" fmla="*/ 5912484 w 10678681"/>
              <a:gd name="connsiteY68" fmla="*/ 1112624 h 1342734"/>
              <a:gd name="connsiteX69" fmla="*/ 5908387 w 10678681"/>
              <a:gd name="connsiteY69" fmla="*/ 1116018 h 1342734"/>
              <a:gd name="connsiteX70" fmla="*/ 5890495 w 10678681"/>
              <a:gd name="connsiteY70" fmla="*/ 1120268 h 1342734"/>
              <a:gd name="connsiteX71" fmla="*/ 5887318 w 10678681"/>
              <a:gd name="connsiteY71" fmla="*/ 1133134 h 1342734"/>
              <a:gd name="connsiteX72" fmla="*/ 5861726 w 10678681"/>
              <a:gd name="connsiteY72" fmla="*/ 1147891 h 1342734"/>
              <a:gd name="connsiteX73" fmla="*/ 5805823 w 10678681"/>
              <a:gd name="connsiteY73" fmla="*/ 1152457 h 1342734"/>
              <a:gd name="connsiteX74" fmla="*/ 5689841 w 10678681"/>
              <a:gd name="connsiteY74" fmla="*/ 1176232 h 1342734"/>
              <a:gd name="connsiteX75" fmla="*/ 5605119 w 10678681"/>
              <a:gd name="connsiteY75" fmla="*/ 1190202 h 1342734"/>
              <a:gd name="connsiteX76" fmla="*/ 5488513 w 10678681"/>
              <a:gd name="connsiteY76" fmla="*/ 1205367 h 1342734"/>
              <a:gd name="connsiteX77" fmla="*/ 5402905 w 10678681"/>
              <a:gd name="connsiteY77" fmla="*/ 1241191 h 1342734"/>
              <a:gd name="connsiteX78" fmla="*/ 5285593 w 10678681"/>
              <a:gd name="connsiteY78" fmla="*/ 1273569 h 1342734"/>
              <a:gd name="connsiteX79" fmla="*/ 5192893 w 10678681"/>
              <a:gd name="connsiteY79" fmla="*/ 1247188 h 1342734"/>
              <a:gd name="connsiteX80" fmla="*/ 5186475 w 10678681"/>
              <a:gd name="connsiteY80" fmla="*/ 1257028 h 1342734"/>
              <a:gd name="connsiteX81" fmla="*/ 5126038 w 10678681"/>
              <a:gd name="connsiteY81" fmla="*/ 1263189 h 1342734"/>
              <a:gd name="connsiteX82" fmla="*/ 4894688 w 10678681"/>
              <a:gd name="connsiteY82" fmla="*/ 1247184 h 1342734"/>
              <a:gd name="connsiteX83" fmla="*/ 4788036 w 10678681"/>
              <a:gd name="connsiteY83" fmla="*/ 1238182 h 1342734"/>
              <a:gd name="connsiteX84" fmla="*/ 4747555 w 10678681"/>
              <a:gd name="connsiteY84" fmla="*/ 1252768 h 1342734"/>
              <a:gd name="connsiteX85" fmla="*/ 4679644 w 10678681"/>
              <a:gd name="connsiteY85" fmla="*/ 1276603 h 1342734"/>
              <a:gd name="connsiteX86" fmla="*/ 4632222 w 10678681"/>
              <a:gd name="connsiteY86" fmla="*/ 1318360 h 1342734"/>
              <a:gd name="connsiteX87" fmla="*/ 4617358 w 10678681"/>
              <a:gd name="connsiteY87" fmla="*/ 1327690 h 1342734"/>
              <a:gd name="connsiteX88" fmla="*/ 4589102 w 10678681"/>
              <a:gd name="connsiteY88" fmla="*/ 1321223 h 1342734"/>
              <a:gd name="connsiteX89" fmla="*/ 4578184 w 10678681"/>
              <a:gd name="connsiteY89" fmla="*/ 1326745 h 1342734"/>
              <a:gd name="connsiteX90" fmla="*/ 4574270 w 10678681"/>
              <a:gd name="connsiteY90" fmla="*/ 1325878 h 1342734"/>
              <a:gd name="connsiteX91" fmla="*/ 4564919 w 10678681"/>
              <a:gd name="connsiteY91" fmla="*/ 1325507 h 1342734"/>
              <a:gd name="connsiteX92" fmla="*/ 4566586 w 10678681"/>
              <a:gd name="connsiteY92" fmla="*/ 1316963 h 1342734"/>
              <a:gd name="connsiteX93" fmla="*/ 4556303 w 10678681"/>
              <a:gd name="connsiteY93" fmla="*/ 1300262 h 1342734"/>
              <a:gd name="connsiteX94" fmla="*/ 4502358 w 10678681"/>
              <a:gd name="connsiteY94" fmla="*/ 1302558 h 1342734"/>
              <a:gd name="connsiteX95" fmla="*/ 4498919 w 10678681"/>
              <a:gd name="connsiteY95" fmla="*/ 1312115 h 1342734"/>
              <a:gd name="connsiteX96" fmla="*/ 4492075 w 10678681"/>
              <a:gd name="connsiteY96" fmla="*/ 1313357 h 1342734"/>
              <a:gd name="connsiteX97" fmla="*/ 4487466 w 10678681"/>
              <a:gd name="connsiteY97" fmla="*/ 1304102 h 1342734"/>
              <a:gd name="connsiteX98" fmla="*/ 4398292 w 10678681"/>
              <a:gd name="connsiteY98" fmla="*/ 1278410 h 1342734"/>
              <a:gd name="connsiteX99" fmla="*/ 4306088 w 10678681"/>
              <a:gd name="connsiteY99" fmla="*/ 1282512 h 1342734"/>
              <a:gd name="connsiteX100" fmla="*/ 4188995 w 10678681"/>
              <a:gd name="connsiteY100" fmla="*/ 1296718 h 1342734"/>
              <a:gd name="connsiteX101" fmla="*/ 4136582 w 10678681"/>
              <a:gd name="connsiteY101" fmla="*/ 1287687 h 1342734"/>
              <a:gd name="connsiteX102" fmla="*/ 4064614 w 10678681"/>
              <a:gd name="connsiteY102" fmla="*/ 1296118 h 1342734"/>
              <a:gd name="connsiteX103" fmla="*/ 3900948 w 10678681"/>
              <a:gd name="connsiteY103" fmla="*/ 1322156 h 1342734"/>
              <a:gd name="connsiteX104" fmla="*/ 3787890 w 10678681"/>
              <a:gd name="connsiteY104" fmla="*/ 1322164 h 1342734"/>
              <a:gd name="connsiteX105" fmla="*/ 3745993 w 10678681"/>
              <a:gd name="connsiteY105" fmla="*/ 1342630 h 1342734"/>
              <a:gd name="connsiteX106" fmla="*/ 3675785 w 10678681"/>
              <a:gd name="connsiteY106" fmla="*/ 1326802 h 1342734"/>
              <a:gd name="connsiteX107" fmla="*/ 3623856 w 10678681"/>
              <a:gd name="connsiteY107" fmla="*/ 1290804 h 1342734"/>
              <a:gd name="connsiteX108" fmla="*/ 3564933 w 10678681"/>
              <a:gd name="connsiteY108" fmla="*/ 1287147 h 1342734"/>
              <a:gd name="connsiteX109" fmla="*/ 3550537 w 10678681"/>
              <a:gd name="connsiteY109" fmla="*/ 1317552 h 1342734"/>
              <a:gd name="connsiteX110" fmla="*/ 3487736 w 10678681"/>
              <a:gd name="connsiteY110" fmla="*/ 1303493 h 1342734"/>
              <a:gd name="connsiteX111" fmla="*/ 3392548 w 10678681"/>
              <a:gd name="connsiteY111" fmla="*/ 1278741 h 1342734"/>
              <a:gd name="connsiteX112" fmla="*/ 3337466 w 10678681"/>
              <a:gd name="connsiteY112" fmla="*/ 1272537 h 1342734"/>
              <a:gd name="connsiteX113" fmla="*/ 3175981 w 10678681"/>
              <a:gd name="connsiteY113" fmla="*/ 1208973 h 1342734"/>
              <a:gd name="connsiteX114" fmla="*/ 3036856 w 10678681"/>
              <a:gd name="connsiteY114" fmla="*/ 1214383 h 1342734"/>
              <a:gd name="connsiteX115" fmla="*/ 2824973 w 10678681"/>
              <a:gd name="connsiteY115" fmla="*/ 1134864 h 1342734"/>
              <a:gd name="connsiteX116" fmla="*/ 2804398 w 10678681"/>
              <a:gd name="connsiteY116" fmla="*/ 1125556 h 1342734"/>
              <a:gd name="connsiteX117" fmla="*/ 2736109 w 10678681"/>
              <a:gd name="connsiteY117" fmla="*/ 1137717 h 1342734"/>
              <a:gd name="connsiteX118" fmla="*/ 2659096 w 10678681"/>
              <a:gd name="connsiteY118" fmla="*/ 1150294 h 1342734"/>
              <a:gd name="connsiteX119" fmla="*/ 2567088 w 10678681"/>
              <a:gd name="connsiteY119" fmla="*/ 1181781 h 1342734"/>
              <a:gd name="connsiteX120" fmla="*/ 2454501 w 10678681"/>
              <a:gd name="connsiteY120" fmla="*/ 1155455 h 1342734"/>
              <a:gd name="connsiteX121" fmla="*/ 2385161 w 10678681"/>
              <a:gd name="connsiteY121" fmla="*/ 1161312 h 1342734"/>
              <a:gd name="connsiteX122" fmla="*/ 2273361 w 10678681"/>
              <a:gd name="connsiteY122" fmla="*/ 1134090 h 1342734"/>
              <a:gd name="connsiteX123" fmla="*/ 2132003 w 10678681"/>
              <a:gd name="connsiteY123" fmla="*/ 1139225 h 1342734"/>
              <a:gd name="connsiteX124" fmla="*/ 2041224 w 10678681"/>
              <a:gd name="connsiteY124" fmla="*/ 1147536 h 1342734"/>
              <a:gd name="connsiteX125" fmla="*/ 2010157 w 10678681"/>
              <a:gd name="connsiteY125" fmla="*/ 1152767 h 1342734"/>
              <a:gd name="connsiteX126" fmla="*/ 1859213 w 10678681"/>
              <a:gd name="connsiteY126" fmla="*/ 1199540 h 1342734"/>
              <a:gd name="connsiteX127" fmla="*/ 1735877 w 10678681"/>
              <a:gd name="connsiteY127" fmla="*/ 1246527 h 1342734"/>
              <a:gd name="connsiteX128" fmla="*/ 1705069 w 10678681"/>
              <a:gd name="connsiteY128" fmla="*/ 1251989 h 1342734"/>
              <a:gd name="connsiteX129" fmla="*/ 1307888 w 10678681"/>
              <a:gd name="connsiteY129" fmla="*/ 1283156 h 1342734"/>
              <a:gd name="connsiteX130" fmla="*/ 1220734 w 10678681"/>
              <a:gd name="connsiteY130" fmla="*/ 1257811 h 1342734"/>
              <a:gd name="connsiteX131" fmla="*/ 1021737 w 10678681"/>
              <a:gd name="connsiteY131" fmla="*/ 1238739 h 1342734"/>
              <a:gd name="connsiteX132" fmla="*/ 959820 w 10678681"/>
              <a:gd name="connsiteY132" fmla="*/ 1275863 h 1342734"/>
              <a:gd name="connsiteX133" fmla="*/ 929137 w 10678681"/>
              <a:gd name="connsiteY133" fmla="*/ 1273957 h 1342734"/>
              <a:gd name="connsiteX134" fmla="*/ 878849 w 10678681"/>
              <a:gd name="connsiteY134" fmla="*/ 1266740 h 1342734"/>
              <a:gd name="connsiteX135" fmla="*/ 800667 w 10678681"/>
              <a:gd name="connsiteY135" fmla="*/ 1282041 h 1342734"/>
              <a:gd name="connsiteX136" fmla="*/ 644906 w 10678681"/>
              <a:gd name="connsiteY136" fmla="*/ 1273685 h 1342734"/>
              <a:gd name="connsiteX137" fmla="*/ 379869 w 10678681"/>
              <a:gd name="connsiteY137" fmla="*/ 1339165 h 1342734"/>
              <a:gd name="connsiteX138" fmla="*/ 137696 w 10678681"/>
              <a:gd name="connsiteY138" fmla="*/ 1319217 h 1342734"/>
              <a:gd name="connsiteX139" fmla="*/ 54250 w 10678681"/>
              <a:gd name="connsiteY139" fmla="*/ 1315838 h 1342734"/>
              <a:gd name="connsiteX140" fmla="*/ 28042 w 10678681"/>
              <a:gd name="connsiteY140" fmla="*/ 1297822 h 1342734"/>
              <a:gd name="connsiteX141" fmla="*/ 0 w 10678681"/>
              <a:gd name="connsiteY141" fmla="*/ 1294612 h 1342734"/>
              <a:gd name="connsiteX142" fmla="*/ 0 w 10678681"/>
              <a:gd name="connsiteY142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344233 w 10678681"/>
              <a:gd name="connsiteY30" fmla="*/ 610922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54478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8 w 10678681"/>
              <a:gd name="connsiteY15" fmla="*/ 27746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74270 w 10678681"/>
              <a:gd name="connsiteY89" fmla="*/ 1325878 h 1342734"/>
              <a:gd name="connsiteX90" fmla="*/ 4564919 w 10678681"/>
              <a:gd name="connsiteY90" fmla="*/ 1325507 h 1342734"/>
              <a:gd name="connsiteX91" fmla="*/ 4566586 w 10678681"/>
              <a:gd name="connsiteY91" fmla="*/ 1316963 h 1342734"/>
              <a:gd name="connsiteX92" fmla="*/ 4556303 w 10678681"/>
              <a:gd name="connsiteY92" fmla="*/ 1300262 h 1342734"/>
              <a:gd name="connsiteX93" fmla="*/ 4502358 w 10678681"/>
              <a:gd name="connsiteY93" fmla="*/ 1302558 h 1342734"/>
              <a:gd name="connsiteX94" fmla="*/ 4498919 w 10678681"/>
              <a:gd name="connsiteY94" fmla="*/ 1312115 h 1342734"/>
              <a:gd name="connsiteX95" fmla="*/ 4492075 w 10678681"/>
              <a:gd name="connsiteY95" fmla="*/ 1313357 h 1342734"/>
              <a:gd name="connsiteX96" fmla="*/ 4487466 w 10678681"/>
              <a:gd name="connsiteY96" fmla="*/ 1304102 h 1342734"/>
              <a:gd name="connsiteX97" fmla="*/ 4398292 w 10678681"/>
              <a:gd name="connsiteY97" fmla="*/ 1278410 h 1342734"/>
              <a:gd name="connsiteX98" fmla="*/ 4306088 w 10678681"/>
              <a:gd name="connsiteY98" fmla="*/ 1282512 h 1342734"/>
              <a:gd name="connsiteX99" fmla="*/ 4188995 w 10678681"/>
              <a:gd name="connsiteY99" fmla="*/ 1296718 h 1342734"/>
              <a:gd name="connsiteX100" fmla="*/ 4136582 w 10678681"/>
              <a:gd name="connsiteY100" fmla="*/ 1287687 h 1342734"/>
              <a:gd name="connsiteX101" fmla="*/ 4064614 w 10678681"/>
              <a:gd name="connsiteY101" fmla="*/ 1296118 h 1342734"/>
              <a:gd name="connsiteX102" fmla="*/ 3900948 w 10678681"/>
              <a:gd name="connsiteY102" fmla="*/ 1322156 h 1342734"/>
              <a:gd name="connsiteX103" fmla="*/ 3787890 w 10678681"/>
              <a:gd name="connsiteY103" fmla="*/ 1322164 h 1342734"/>
              <a:gd name="connsiteX104" fmla="*/ 3745993 w 10678681"/>
              <a:gd name="connsiteY104" fmla="*/ 1342630 h 1342734"/>
              <a:gd name="connsiteX105" fmla="*/ 3675785 w 10678681"/>
              <a:gd name="connsiteY105" fmla="*/ 1326802 h 1342734"/>
              <a:gd name="connsiteX106" fmla="*/ 3623856 w 10678681"/>
              <a:gd name="connsiteY106" fmla="*/ 1290804 h 1342734"/>
              <a:gd name="connsiteX107" fmla="*/ 3564933 w 10678681"/>
              <a:gd name="connsiteY107" fmla="*/ 1287147 h 1342734"/>
              <a:gd name="connsiteX108" fmla="*/ 3550537 w 10678681"/>
              <a:gd name="connsiteY108" fmla="*/ 1317552 h 1342734"/>
              <a:gd name="connsiteX109" fmla="*/ 3487736 w 10678681"/>
              <a:gd name="connsiteY109" fmla="*/ 1303493 h 1342734"/>
              <a:gd name="connsiteX110" fmla="*/ 3392548 w 10678681"/>
              <a:gd name="connsiteY110" fmla="*/ 1278741 h 1342734"/>
              <a:gd name="connsiteX111" fmla="*/ 3337466 w 10678681"/>
              <a:gd name="connsiteY111" fmla="*/ 1272537 h 1342734"/>
              <a:gd name="connsiteX112" fmla="*/ 3175981 w 10678681"/>
              <a:gd name="connsiteY112" fmla="*/ 1208973 h 1342734"/>
              <a:gd name="connsiteX113" fmla="*/ 3036856 w 10678681"/>
              <a:gd name="connsiteY113" fmla="*/ 1214383 h 1342734"/>
              <a:gd name="connsiteX114" fmla="*/ 2824973 w 10678681"/>
              <a:gd name="connsiteY114" fmla="*/ 1134864 h 1342734"/>
              <a:gd name="connsiteX115" fmla="*/ 2804398 w 10678681"/>
              <a:gd name="connsiteY115" fmla="*/ 1125556 h 1342734"/>
              <a:gd name="connsiteX116" fmla="*/ 2736109 w 10678681"/>
              <a:gd name="connsiteY116" fmla="*/ 1137717 h 1342734"/>
              <a:gd name="connsiteX117" fmla="*/ 2659096 w 10678681"/>
              <a:gd name="connsiteY117" fmla="*/ 1150294 h 1342734"/>
              <a:gd name="connsiteX118" fmla="*/ 2567088 w 10678681"/>
              <a:gd name="connsiteY118" fmla="*/ 1181781 h 1342734"/>
              <a:gd name="connsiteX119" fmla="*/ 2454501 w 10678681"/>
              <a:gd name="connsiteY119" fmla="*/ 1155455 h 1342734"/>
              <a:gd name="connsiteX120" fmla="*/ 2385161 w 10678681"/>
              <a:gd name="connsiteY120" fmla="*/ 1161312 h 1342734"/>
              <a:gd name="connsiteX121" fmla="*/ 2273361 w 10678681"/>
              <a:gd name="connsiteY121" fmla="*/ 1134090 h 1342734"/>
              <a:gd name="connsiteX122" fmla="*/ 2132003 w 10678681"/>
              <a:gd name="connsiteY122" fmla="*/ 1139225 h 1342734"/>
              <a:gd name="connsiteX123" fmla="*/ 2041224 w 10678681"/>
              <a:gd name="connsiteY123" fmla="*/ 1147536 h 1342734"/>
              <a:gd name="connsiteX124" fmla="*/ 2010157 w 10678681"/>
              <a:gd name="connsiteY124" fmla="*/ 1152767 h 1342734"/>
              <a:gd name="connsiteX125" fmla="*/ 1859213 w 10678681"/>
              <a:gd name="connsiteY125" fmla="*/ 1199540 h 1342734"/>
              <a:gd name="connsiteX126" fmla="*/ 1735877 w 10678681"/>
              <a:gd name="connsiteY126" fmla="*/ 1246527 h 1342734"/>
              <a:gd name="connsiteX127" fmla="*/ 1705069 w 10678681"/>
              <a:gd name="connsiteY127" fmla="*/ 1251989 h 1342734"/>
              <a:gd name="connsiteX128" fmla="*/ 1307888 w 10678681"/>
              <a:gd name="connsiteY128" fmla="*/ 1283156 h 1342734"/>
              <a:gd name="connsiteX129" fmla="*/ 1220734 w 10678681"/>
              <a:gd name="connsiteY129" fmla="*/ 1257811 h 1342734"/>
              <a:gd name="connsiteX130" fmla="*/ 1021737 w 10678681"/>
              <a:gd name="connsiteY130" fmla="*/ 1238739 h 1342734"/>
              <a:gd name="connsiteX131" fmla="*/ 959820 w 10678681"/>
              <a:gd name="connsiteY131" fmla="*/ 1275863 h 1342734"/>
              <a:gd name="connsiteX132" fmla="*/ 929137 w 10678681"/>
              <a:gd name="connsiteY132" fmla="*/ 1273957 h 1342734"/>
              <a:gd name="connsiteX133" fmla="*/ 878849 w 10678681"/>
              <a:gd name="connsiteY133" fmla="*/ 1266740 h 1342734"/>
              <a:gd name="connsiteX134" fmla="*/ 800667 w 10678681"/>
              <a:gd name="connsiteY134" fmla="*/ 1282041 h 1342734"/>
              <a:gd name="connsiteX135" fmla="*/ 644906 w 10678681"/>
              <a:gd name="connsiteY135" fmla="*/ 1273685 h 1342734"/>
              <a:gd name="connsiteX136" fmla="*/ 379869 w 10678681"/>
              <a:gd name="connsiteY136" fmla="*/ 1339165 h 1342734"/>
              <a:gd name="connsiteX137" fmla="*/ 137696 w 10678681"/>
              <a:gd name="connsiteY137" fmla="*/ 1319217 h 1342734"/>
              <a:gd name="connsiteX138" fmla="*/ 54250 w 10678681"/>
              <a:gd name="connsiteY138" fmla="*/ 1315838 h 1342734"/>
              <a:gd name="connsiteX139" fmla="*/ 28042 w 10678681"/>
              <a:gd name="connsiteY139" fmla="*/ 1297822 h 1342734"/>
              <a:gd name="connsiteX140" fmla="*/ 0 w 10678681"/>
              <a:gd name="connsiteY140" fmla="*/ 1294612 h 1342734"/>
              <a:gd name="connsiteX141" fmla="*/ 0 w 10678681"/>
              <a:gd name="connsiteY141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89102 w 10678681"/>
              <a:gd name="connsiteY87" fmla="*/ 1321223 h 1342734"/>
              <a:gd name="connsiteX88" fmla="*/ 4578184 w 10678681"/>
              <a:gd name="connsiteY88" fmla="*/ 1326745 h 1342734"/>
              <a:gd name="connsiteX89" fmla="*/ 4564919 w 10678681"/>
              <a:gd name="connsiteY89" fmla="*/ 1325507 h 1342734"/>
              <a:gd name="connsiteX90" fmla="*/ 4566586 w 10678681"/>
              <a:gd name="connsiteY90" fmla="*/ 1316963 h 1342734"/>
              <a:gd name="connsiteX91" fmla="*/ 4556303 w 10678681"/>
              <a:gd name="connsiteY91" fmla="*/ 1300262 h 1342734"/>
              <a:gd name="connsiteX92" fmla="*/ 4502358 w 10678681"/>
              <a:gd name="connsiteY92" fmla="*/ 1302558 h 1342734"/>
              <a:gd name="connsiteX93" fmla="*/ 4498919 w 10678681"/>
              <a:gd name="connsiteY93" fmla="*/ 1312115 h 1342734"/>
              <a:gd name="connsiteX94" fmla="*/ 4492075 w 10678681"/>
              <a:gd name="connsiteY94" fmla="*/ 1313357 h 1342734"/>
              <a:gd name="connsiteX95" fmla="*/ 4487466 w 10678681"/>
              <a:gd name="connsiteY95" fmla="*/ 1304102 h 1342734"/>
              <a:gd name="connsiteX96" fmla="*/ 4398292 w 10678681"/>
              <a:gd name="connsiteY96" fmla="*/ 1278410 h 1342734"/>
              <a:gd name="connsiteX97" fmla="*/ 4306088 w 10678681"/>
              <a:gd name="connsiteY97" fmla="*/ 1282512 h 1342734"/>
              <a:gd name="connsiteX98" fmla="*/ 4188995 w 10678681"/>
              <a:gd name="connsiteY98" fmla="*/ 1296718 h 1342734"/>
              <a:gd name="connsiteX99" fmla="*/ 4136582 w 10678681"/>
              <a:gd name="connsiteY99" fmla="*/ 1287687 h 1342734"/>
              <a:gd name="connsiteX100" fmla="*/ 4064614 w 10678681"/>
              <a:gd name="connsiteY100" fmla="*/ 1296118 h 1342734"/>
              <a:gd name="connsiteX101" fmla="*/ 3900948 w 10678681"/>
              <a:gd name="connsiteY101" fmla="*/ 1322156 h 1342734"/>
              <a:gd name="connsiteX102" fmla="*/ 3787890 w 10678681"/>
              <a:gd name="connsiteY102" fmla="*/ 1322164 h 1342734"/>
              <a:gd name="connsiteX103" fmla="*/ 3745993 w 10678681"/>
              <a:gd name="connsiteY103" fmla="*/ 1342630 h 1342734"/>
              <a:gd name="connsiteX104" fmla="*/ 3675785 w 10678681"/>
              <a:gd name="connsiteY104" fmla="*/ 1326802 h 1342734"/>
              <a:gd name="connsiteX105" fmla="*/ 3623856 w 10678681"/>
              <a:gd name="connsiteY105" fmla="*/ 1290804 h 1342734"/>
              <a:gd name="connsiteX106" fmla="*/ 3564933 w 10678681"/>
              <a:gd name="connsiteY106" fmla="*/ 1287147 h 1342734"/>
              <a:gd name="connsiteX107" fmla="*/ 3550537 w 10678681"/>
              <a:gd name="connsiteY107" fmla="*/ 1317552 h 1342734"/>
              <a:gd name="connsiteX108" fmla="*/ 3487736 w 10678681"/>
              <a:gd name="connsiteY108" fmla="*/ 1303493 h 1342734"/>
              <a:gd name="connsiteX109" fmla="*/ 3392548 w 10678681"/>
              <a:gd name="connsiteY109" fmla="*/ 1278741 h 1342734"/>
              <a:gd name="connsiteX110" fmla="*/ 3337466 w 10678681"/>
              <a:gd name="connsiteY110" fmla="*/ 1272537 h 1342734"/>
              <a:gd name="connsiteX111" fmla="*/ 3175981 w 10678681"/>
              <a:gd name="connsiteY111" fmla="*/ 1208973 h 1342734"/>
              <a:gd name="connsiteX112" fmla="*/ 3036856 w 10678681"/>
              <a:gd name="connsiteY112" fmla="*/ 1214383 h 1342734"/>
              <a:gd name="connsiteX113" fmla="*/ 2824973 w 10678681"/>
              <a:gd name="connsiteY113" fmla="*/ 1134864 h 1342734"/>
              <a:gd name="connsiteX114" fmla="*/ 2804398 w 10678681"/>
              <a:gd name="connsiteY114" fmla="*/ 1125556 h 1342734"/>
              <a:gd name="connsiteX115" fmla="*/ 2736109 w 10678681"/>
              <a:gd name="connsiteY115" fmla="*/ 1137717 h 1342734"/>
              <a:gd name="connsiteX116" fmla="*/ 2659096 w 10678681"/>
              <a:gd name="connsiteY116" fmla="*/ 1150294 h 1342734"/>
              <a:gd name="connsiteX117" fmla="*/ 2567088 w 10678681"/>
              <a:gd name="connsiteY117" fmla="*/ 1181781 h 1342734"/>
              <a:gd name="connsiteX118" fmla="*/ 2454501 w 10678681"/>
              <a:gd name="connsiteY118" fmla="*/ 1155455 h 1342734"/>
              <a:gd name="connsiteX119" fmla="*/ 2385161 w 10678681"/>
              <a:gd name="connsiteY119" fmla="*/ 1161312 h 1342734"/>
              <a:gd name="connsiteX120" fmla="*/ 2273361 w 10678681"/>
              <a:gd name="connsiteY120" fmla="*/ 1134090 h 1342734"/>
              <a:gd name="connsiteX121" fmla="*/ 2132003 w 10678681"/>
              <a:gd name="connsiteY121" fmla="*/ 1139225 h 1342734"/>
              <a:gd name="connsiteX122" fmla="*/ 2041224 w 10678681"/>
              <a:gd name="connsiteY122" fmla="*/ 1147536 h 1342734"/>
              <a:gd name="connsiteX123" fmla="*/ 2010157 w 10678681"/>
              <a:gd name="connsiteY123" fmla="*/ 1152767 h 1342734"/>
              <a:gd name="connsiteX124" fmla="*/ 1859213 w 10678681"/>
              <a:gd name="connsiteY124" fmla="*/ 1199540 h 1342734"/>
              <a:gd name="connsiteX125" fmla="*/ 1735877 w 10678681"/>
              <a:gd name="connsiteY125" fmla="*/ 1246527 h 1342734"/>
              <a:gd name="connsiteX126" fmla="*/ 1705069 w 10678681"/>
              <a:gd name="connsiteY126" fmla="*/ 1251989 h 1342734"/>
              <a:gd name="connsiteX127" fmla="*/ 1307888 w 10678681"/>
              <a:gd name="connsiteY127" fmla="*/ 1283156 h 1342734"/>
              <a:gd name="connsiteX128" fmla="*/ 1220734 w 10678681"/>
              <a:gd name="connsiteY128" fmla="*/ 1257811 h 1342734"/>
              <a:gd name="connsiteX129" fmla="*/ 1021737 w 10678681"/>
              <a:gd name="connsiteY129" fmla="*/ 1238739 h 1342734"/>
              <a:gd name="connsiteX130" fmla="*/ 959820 w 10678681"/>
              <a:gd name="connsiteY130" fmla="*/ 1275863 h 1342734"/>
              <a:gd name="connsiteX131" fmla="*/ 929137 w 10678681"/>
              <a:gd name="connsiteY131" fmla="*/ 1273957 h 1342734"/>
              <a:gd name="connsiteX132" fmla="*/ 878849 w 10678681"/>
              <a:gd name="connsiteY132" fmla="*/ 1266740 h 1342734"/>
              <a:gd name="connsiteX133" fmla="*/ 800667 w 10678681"/>
              <a:gd name="connsiteY133" fmla="*/ 1282041 h 1342734"/>
              <a:gd name="connsiteX134" fmla="*/ 644906 w 10678681"/>
              <a:gd name="connsiteY134" fmla="*/ 1273685 h 1342734"/>
              <a:gd name="connsiteX135" fmla="*/ 379869 w 10678681"/>
              <a:gd name="connsiteY135" fmla="*/ 1339165 h 1342734"/>
              <a:gd name="connsiteX136" fmla="*/ 137696 w 10678681"/>
              <a:gd name="connsiteY136" fmla="*/ 1319217 h 1342734"/>
              <a:gd name="connsiteX137" fmla="*/ 54250 w 10678681"/>
              <a:gd name="connsiteY137" fmla="*/ 1315838 h 1342734"/>
              <a:gd name="connsiteX138" fmla="*/ 28042 w 10678681"/>
              <a:gd name="connsiteY138" fmla="*/ 1297822 h 1342734"/>
              <a:gd name="connsiteX139" fmla="*/ 0 w 10678681"/>
              <a:gd name="connsiteY139" fmla="*/ 1294612 h 1342734"/>
              <a:gd name="connsiteX140" fmla="*/ 0 w 10678681"/>
              <a:gd name="connsiteY140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617358 w 10678681"/>
              <a:gd name="connsiteY86" fmla="*/ 1327690 h 1342734"/>
              <a:gd name="connsiteX87" fmla="*/ 4578184 w 10678681"/>
              <a:gd name="connsiteY87" fmla="*/ 1326745 h 1342734"/>
              <a:gd name="connsiteX88" fmla="*/ 4564919 w 10678681"/>
              <a:gd name="connsiteY88" fmla="*/ 1325507 h 1342734"/>
              <a:gd name="connsiteX89" fmla="*/ 4566586 w 10678681"/>
              <a:gd name="connsiteY89" fmla="*/ 1316963 h 1342734"/>
              <a:gd name="connsiteX90" fmla="*/ 4556303 w 10678681"/>
              <a:gd name="connsiteY90" fmla="*/ 1300262 h 1342734"/>
              <a:gd name="connsiteX91" fmla="*/ 4502358 w 10678681"/>
              <a:gd name="connsiteY91" fmla="*/ 1302558 h 1342734"/>
              <a:gd name="connsiteX92" fmla="*/ 4498919 w 10678681"/>
              <a:gd name="connsiteY92" fmla="*/ 1312115 h 1342734"/>
              <a:gd name="connsiteX93" fmla="*/ 4492075 w 10678681"/>
              <a:gd name="connsiteY93" fmla="*/ 1313357 h 1342734"/>
              <a:gd name="connsiteX94" fmla="*/ 4487466 w 10678681"/>
              <a:gd name="connsiteY94" fmla="*/ 1304102 h 1342734"/>
              <a:gd name="connsiteX95" fmla="*/ 4398292 w 10678681"/>
              <a:gd name="connsiteY95" fmla="*/ 1278410 h 1342734"/>
              <a:gd name="connsiteX96" fmla="*/ 4306088 w 10678681"/>
              <a:gd name="connsiteY96" fmla="*/ 1282512 h 1342734"/>
              <a:gd name="connsiteX97" fmla="*/ 4188995 w 10678681"/>
              <a:gd name="connsiteY97" fmla="*/ 1296718 h 1342734"/>
              <a:gd name="connsiteX98" fmla="*/ 4136582 w 10678681"/>
              <a:gd name="connsiteY98" fmla="*/ 1287687 h 1342734"/>
              <a:gd name="connsiteX99" fmla="*/ 4064614 w 10678681"/>
              <a:gd name="connsiteY99" fmla="*/ 1296118 h 1342734"/>
              <a:gd name="connsiteX100" fmla="*/ 3900948 w 10678681"/>
              <a:gd name="connsiteY100" fmla="*/ 1322156 h 1342734"/>
              <a:gd name="connsiteX101" fmla="*/ 3787890 w 10678681"/>
              <a:gd name="connsiteY101" fmla="*/ 1322164 h 1342734"/>
              <a:gd name="connsiteX102" fmla="*/ 3745993 w 10678681"/>
              <a:gd name="connsiteY102" fmla="*/ 1342630 h 1342734"/>
              <a:gd name="connsiteX103" fmla="*/ 3675785 w 10678681"/>
              <a:gd name="connsiteY103" fmla="*/ 1326802 h 1342734"/>
              <a:gd name="connsiteX104" fmla="*/ 3623856 w 10678681"/>
              <a:gd name="connsiteY104" fmla="*/ 1290804 h 1342734"/>
              <a:gd name="connsiteX105" fmla="*/ 3564933 w 10678681"/>
              <a:gd name="connsiteY105" fmla="*/ 1287147 h 1342734"/>
              <a:gd name="connsiteX106" fmla="*/ 3550537 w 10678681"/>
              <a:gd name="connsiteY106" fmla="*/ 1317552 h 1342734"/>
              <a:gd name="connsiteX107" fmla="*/ 3487736 w 10678681"/>
              <a:gd name="connsiteY107" fmla="*/ 1303493 h 1342734"/>
              <a:gd name="connsiteX108" fmla="*/ 3392548 w 10678681"/>
              <a:gd name="connsiteY108" fmla="*/ 1278741 h 1342734"/>
              <a:gd name="connsiteX109" fmla="*/ 3337466 w 10678681"/>
              <a:gd name="connsiteY109" fmla="*/ 1272537 h 1342734"/>
              <a:gd name="connsiteX110" fmla="*/ 3175981 w 10678681"/>
              <a:gd name="connsiteY110" fmla="*/ 1208973 h 1342734"/>
              <a:gd name="connsiteX111" fmla="*/ 3036856 w 10678681"/>
              <a:gd name="connsiteY111" fmla="*/ 1214383 h 1342734"/>
              <a:gd name="connsiteX112" fmla="*/ 2824973 w 10678681"/>
              <a:gd name="connsiteY112" fmla="*/ 1134864 h 1342734"/>
              <a:gd name="connsiteX113" fmla="*/ 2804398 w 10678681"/>
              <a:gd name="connsiteY113" fmla="*/ 1125556 h 1342734"/>
              <a:gd name="connsiteX114" fmla="*/ 2736109 w 10678681"/>
              <a:gd name="connsiteY114" fmla="*/ 1137717 h 1342734"/>
              <a:gd name="connsiteX115" fmla="*/ 2659096 w 10678681"/>
              <a:gd name="connsiteY115" fmla="*/ 1150294 h 1342734"/>
              <a:gd name="connsiteX116" fmla="*/ 2567088 w 10678681"/>
              <a:gd name="connsiteY116" fmla="*/ 1181781 h 1342734"/>
              <a:gd name="connsiteX117" fmla="*/ 2454501 w 10678681"/>
              <a:gd name="connsiteY117" fmla="*/ 1155455 h 1342734"/>
              <a:gd name="connsiteX118" fmla="*/ 2385161 w 10678681"/>
              <a:gd name="connsiteY118" fmla="*/ 1161312 h 1342734"/>
              <a:gd name="connsiteX119" fmla="*/ 2273361 w 10678681"/>
              <a:gd name="connsiteY119" fmla="*/ 1134090 h 1342734"/>
              <a:gd name="connsiteX120" fmla="*/ 2132003 w 10678681"/>
              <a:gd name="connsiteY120" fmla="*/ 1139225 h 1342734"/>
              <a:gd name="connsiteX121" fmla="*/ 2041224 w 10678681"/>
              <a:gd name="connsiteY121" fmla="*/ 1147536 h 1342734"/>
              <a:gd name="connsiteX122" fmla="*/ 2010157 w 10678681"/>
              <a:gd name="connsiteY122" fmla="*/ 1152767 h 1342734"/>
              <a:gd name="connsiteX123" fmla="*/ 1859213 w 10678681"/>
              <a:gd name="connsiteY123" fmla="*/ 1199540 h 1342734"/>
              <a:gd name="connsiteX124" fmla="*/ 1735877 w 10678681"/>
              <a:gd name="connsiteY124" fmla="*/ 1246527 h 1342734"/>
              <a:gd name="connsiteX125" fmla="*/ 1705069 w 10678681"/>
              <a:gd name="connsiteY125" fmla="*/ 1251989 h 1342734"/>
              <a:gd name="connsiteX126" fmla="*/ 1307888 w 10678681"/>
              <a:gd name="connsiteY126" fmla="*/ 1283156 h 1342734"/>
              <a:gd name="connsiteX127" fmla="*/ 1220734 w 10678681"/>
              <a:gd name="connsiteY127" fmla="*/ 1257811 h 1342734"/>
              <a:gd name="connsiteX128" fmla="*/ 1021737 w 10678681"/>
              <a:gd name="connsiteY128" fmla="*/ 1238739 h 1342734"/>
              <a:gd name="connsiteX129" fmla="*/ 959820 w 10678681"/>
              <a:gd name="connsiteY129" fmla="*/ 1275863 h 1342734"/>
              <a:gd name="connsiteX130" fmla="*/ 929137 w 10678681"/>
              <a:gd name="connsiteY130" fmla="*/ 1273957 h 1342734"/>
              <a:gd name="connsiteX131" fmla="*/ 878849 w 10678681"/>
              <a:gd name="connsiteY131" fmla="*/ 1266740 h 1342734"/>
              <a:gd name="connsiteX132" fmla="*/ 800667 w 10678681"/>
              <a:gd name="connsiteY132" fmla="*/ 1282041 h 1342734"/>
              <a:gd name="connsiteX133" fmla="*/ 644906 w 10678681"/>
              <a:gd name="connsiteY133" fmla="*/ 1273685 h 1342734"/>
              <a:gd name="connsiteX134" fmla="*/ 379869 w 10678681"/>
              <a:gd name="connsiteY134" fmla="*/ 1339165 h 1342734"/>
              <a:gd name="connsiteX135" fmla="*/ 137696 w 10678681"/>
              <a:gd name="connsiteY135" fmla="*/ 1319217 h 1342734"/>
              <a:gd name="connsiteX136" fmla="*/ 54250 w 10678681"/>
              <a:gd name="connsiteY136" fmla="*/ 1315838 h 1342734"/>
              <a:gd name="connsiteX137" fmla="*/ 28042 w 10678681"/>
              <a:gd name="connsiteY137" fmla="*/ 1297822 h 1342734"/>
              <a:gd name="connsiteX138" fmla="*/ 0 w 10678681"/>
              <a:gd name="connsiteY138" fmla="*/ 1294612 h 1342734"/>
              <a:gd name="connsiteX139" fmla="*/ 0 w 10678681"/>
              <a:gd name="connsiteY139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32222 w 10678681"/>
              <a:gd name="connsiteY85" fmla="*/ 1318360 h 1342734"/>
              <a:gd name="connsiteX86" fmla="*/ 4578184 w 10678681"/>
              <a:gd name="connsiteY86" fmla="*/ 1326745 h 1342734"/>
              <a:gd name="connsiteX87" fmla="*/ 4564919 w 10678681"/>
              <a:gd name="connsiteY87" fmla="*/ 1325507 h 1342734"/>
              <a:gd name="connsiteX88" fmla="*/ 4566586 w 10678681"/>
              <a:gd name="connsiteY88" fmla="*/ 1316963 h 1342734"/>
              <a:gd name="connsiteX89" fmla="*/ 4556303 w 10678681"/>
              <a:gd name="connsiteY89" fmla="*/ 1300262 h 1342734"/>
              <a:gd name="connsiteX90" fmla="*/ 4502358 w 10678681"/>
              <a:gd name="connsiteY90" fmla="*/ 1302558 h 1342734"/>
              <a:gd name="connsiteX91" fmla="*/ 4498919 w 10678681"/>
              <a:gd name="connsiteY91" fmla="*/ 1312115 h 1342734"/>
              <a:gd name="connsiteX92" fmla="*/ 4492075 w 10678681"/>
              <a:gd name="connsiteY92" fmla="*/ 1313357 h 1342734"/>
              <a:gd name="connsiteX93" fmla="*/ 4487466 w 10678681"/>
              <a:gd name="connsiteY93" fmla="*/ 1304102 h 1342734"/>
              <a:gd name="connsiteX94" fmla="*/ 4398292 w 10678681"/>
              <a:gd name="connsiteY94" fmla="*/ 1278410 h 1342734"/>
              <a:gd name="connsiteX95" fmla="*/ 4306088 w 10678681"/>
              <a:gd name="connsiteY95" fmla="*/ 1282512 h 1342734"/>
              <a:gd name="connsiteX96" fmla="*/ 4188995 w 10678681"/>
              <a:gd name="connsiteY96" fmla="*/ 1296718 h 1342734"/>
              <a:gd name="connsiteX97" fmla="*/ 4136582 w 10678681"/>
              <a:gd name="connsiteY97" fmla="*/ 1287687 h 1342734"/>
              <a:gd name="connsiteX98" fmla="*/ 4064614 w 10678681"/>
              <a:gd name="connsiteY98" fmla="*/ 1296118 h 1342734"/>
              <a:gd name="connsiteX99" fmla="*/ 3900948 w 10678681"/>
              <a:gd name="connsiteY99" fmla="*/ 1322156 h 1342734"/>
              <a:gd name="connsiteX100" fmla="*/ 3787890 w 10678681"/>
              <a:gd name="connsiteY100" fmla="*/ 1322164 h 1342734"/>
              <a:gd name="connsiteX101" fmla="*/ 3745993 w 10678681"/>
              <a:gd name="connsiteY101" fmla="*/ 1342630 h 1342734"/>
              <a:gd name="connsiteX102" fmla="*/ 3675785 w 10678681"/>
              <a:gd name="connsiteY102" fmla="*/ 1326802 h 1342734"/>
              <a:gd name="connsiteX103" fmla="*/ 3623856 w 10678681"/>
              <a:gd name="connsiteY103" fmla="*/ 1290804 h 1342734"/>
              <a:gd name="connsiteX104" fmla="*/ 3564933 w 10678681"/>
              <a:gd name="connsiteY104" fmla="*/ 1287147 h 1342734"/>
              <a:gd name="connsiteX105" fmla="*/ 3550537 w 10678681"/>
              <a:gd name="connsiteY105" fmla="*/ 1317552 h 1342734"/>
              <a:gd name="connsiteX106" fmla="*/ 3487736 w 10678681"/>
              <a:gd name="connsiteY106" fmla="*/ 1303493 h 1342734"/>
              <a:gd name="connsiteX107" fmla="*/ 3392548 w 10678681"/>
              <a:gd name="connsiteY107" fmla="*/ 1278741 h 1342734"/>
              <a:gd name="connsiteX108" fmla="*/ 3337466 w 10678681"/>
              <a:gd name="connsiteY108" fmla="*/ 1272537 h 1342734"/>
              <a:gd name="connsiteX109" fmla="*/ 3175981 w 10678681"/>
              <a:gd name="connsiteY109" fmla="*/ 1208973 h 1342734"/>
              <a:gd name="connsiteX110" fmla="*/ 3036856 w 10678681"/>
              <a:gd name="connsiteY110" fmla="*/ 1214383 h 1342734"/>
              <a:gd name="connsiteX111" fmla="*/ 2824973 w 10678681"/>
              <a:gd name="connsiteY111" fmla="*/ 1134864 h 1342734"/>
              <a:gd name="connsiteX112" fmla="*/ 2804398 w 10678681"/>
              <a:gd name="connsiteY112" fmla="*/ 1125556 h 1342734"/>
              <a:gd name="connsiteX113" fmla="*/ 2736109 w 10678681"/>
              <a:gd name="connsiteY113" fmla="*/ 1137717 h 1342734"/>
              <a:gd name="connsiteX114" fmla="*/ 2659096 w 10678681"/>
              <a:gd name="connsiteY114" fmla="*/ 1150294 h 1342734"/>
              <a:gd name="connsiteX115" fmla="*/ 2567088 w 10678681"/>
              <a:gd name="connsiteY115" fmla="*/ 1181781 h 1342734"/>
              <a:gd name="connsiteX116" fmla="*/ 2454501 w 10678681"/>
              <a:gd name="connsiteY116" fmla="*/ 1155455 h 1342734"/>
              <a:gd name="connsiteX117" fmla="*/ 2385161 w 10678681"/>
              <a:gd name="connsiteY117" fmla="*/ 1161312 h 1342734"/>
              <a:gd name="connsiteX118" fmla="*/ 2273361 w 10678681"/>
              <a:gd name="connsiteY118" fmla="*/ 1134090 h 1342734"/>
              <a:gd name="connsiteX119" fmla="*/ 2132003 w 10678681"/>
              <a:gd name="connsiteY119" fmla="*/ 1139225 h 1342734"/>
              <a:gd name="connsiteX120" fmla="*/ 2041224 w 10678681"/>
              <a:gd name="connsiteY120" fmla="*/ 1147536 h 1342734"/>
              <a:gd name="connsiteX121" fmla="*/ 2010157 w 10678681"/>
              <a:gd name="connsiteY121" fmla="*/ 1152767 h 1342734"/>
              <a:gd name="connsiteX122" fmla="*/ 1859213 w 10678681"/>
              <a:gd name="connsiteY122" fmla="*/ 1199540 h 1342734"/>
              <a:gd name="connsiteX123" fmla="*/ 1735877 w 10678681"/>
              <a:gd name="connsiteY123" fmla="*/ 1246527 h 1342734"/>
              <a:gd name="connsiteX124" fmla="*/ 1705069 w 10678681"/>
              <a:gd name="connsiteY124" fmla="*/ 1251989 h 1342734"/>
              <a:gd name="connsiteX125" fmla="*/ 1307888 w 10678681"/>
              <a:gd name="connsiteY125" fmla="*/ 1283156 h 1342734"/>
              <a:gd name="connsiteX126" fmla="*/ 1220734 w 10678681"/>
              <a:gd name="connsiteY126" fmla="*/ 1257811 h 1342734"/>
              <a:gd name="connsiteX127" fmla="*/ 1021737 w 10678681"/>
              <a:gd name="connsiteY127" fmla="*/ 1238739 h 1342734"/>
              <a:gd name="connsiteX128" fmla="*/ 959820 w 10678681"/>
              <a:gd name="connsiteY128" fmla="*/ 1275863 h 1342734"/>
              <a:gd name="connsiteX129" fmla="*/ 929137 w 10678681"/>
              <a:gd name="connsiteY129" fmla="*/ 1273957 h 1342734"/>
              <a:gd name="connsiteX130" fmla="*/ 878849 w 10678681"/>
              <a:gd name="connsiteY130" fmla="*/ 1266740 h 1342734"/>
              <a:gd name="connsiteX131" fmla="*/ 800667 w 10678681"/>
              <a:gd name="connsiteY131" fmla="*/ 1282041 h 1342734"/>
              <a:gd name="connsiteX132" fmla="*/ 644906 w 10678681"/>
              <a:gd name="connsiteY132" fmla="*/ 1273685 h 1342734"/>
              <a:gd name="connsiteX133" fmla="*/ 379869 w 10678681"/>
              <a:gd name="connsiteY133" fmla="*/ 1339165 h 1342734"/>
              <a:gd name="connsiteX134" fmla="*/ 137696 w 10678681"/>
              <a:gd name="connsiteY134" fmla="*/ 1319217 h 1342734"/>
              <a:gd name="connsiteX135" fmla="*/ 54250 w 10678681"/>
              <a:gd name="connsiteY135" fmla="*/ 1315838 h 1342734"/>
              <a:gd name="connsiteX136" fmla="*/ 28042 w 10678681"/>
              <a:gd name="connsiteY136" fmla="*/ 1297822 h 1342734"/>
              <a:gd name="connsiteX137" fmla="*/ 0 w 10678681"/>
              <a:gd name="connsiteY137" fmla="*/ 1294612 h 1342734"/>
              <a:gd name="connsiteX138" fmla="*/ 0 w 10678681"/>
              <a:gd name="connsiteY138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578184 w 10678681"/>
              <a:gd name="connsiteY85" fmla="*/ 1326745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285593 w 10678681"/>
              <a:gd name="connsiteY77" fmla="*/ 1273569 h 1342734"/>
              <a:gd name="connsiteX78" fmla="*/ 5192893 w 10678681"/>
              <a:gd name="connsiteY78" fmla="*/ 1247188 h 1342734"/>
              <a:gd name="connsiteX79" fmla="*/ 5186475 w 10678681"/>
              <a:gd name="connsiteY79" fmla="*/ 1257028 h 1342734"/>
              <a:gd name="connsiteX80" fmla="*/ 5126038 w 10678681"/>
              <a:gd name="connsiteY80" fmla="*/ 1263189 h 1342734"/>
              <a:gd name="connsiteX81" fmla="*/ 4894688 w 10678681"/>
              <a:gd name="connsiteY81" fmla="*/ 1247184 h 1342734"/>
              <a:gd name="connsiteX82" fmla="*/ 4788036 w 10678681"/>
              <a:gd name="connsiteY82" fmla="*/ 1238182 h 1342734"/>
              <a:gd name="connsiteX83" fmla="*/ 4747555 w 10678681"/>
              <a:gd name="connsiteY83" fmla="*/ 1252768 h 1342734"/>
              <a:gd name="connsiteX84" fmla="*/ 4679644 w 10678681"/>
              <a:gd name="connsiteY84" fmla="*/ 1276603 h 1342734"/>
              <a:gd name="connsiteX85" fmla="*/ 4617473 w 10678681"/>
              <a:gd name="connsiteY85" fmla="*/ 1296467 h 1342734"/>
              <a:gd name="connsiteX86" fmla="*/ 4564919 w 10678681"/>
              <a:gd name="connsiteY86" fmla="*/ 1325507 h 1342734"/>
              <a:gd name="connsiteX87" fmla="*/ 4566586 w 10678681"/>
              <a:gd name="connsiteY87" fmla="*/ 1316963 h 1342734"/>
              <a:gd name="connsiteX88" fmla="*/ 4556303 w 10678681"/>
              <a:gd name="connsiteY88" fmla="*/ 1300262 h 1342734"/>
              <a:gd name="connsiteX89" fmla="*/ 4502358 w 10678681"/>
              <a:gd name="connsiteY89" fmla="*/ 1302558 h 1342734"/>
              <a:gd name="connsiteX90" fmla="*/ 4498919 w 10678681"/>
              <a:gd name="connsiteY90" fmla="*/ 1312115 h 1342734"/>
              <a:gd name="connsiteX91" fmla="*/ 4492075 w 10678681"/>
              <a:gd name="connsiteY91" fmla="*/ 1313357 h 1342734"/>
              <a:gd name="connsiteX92" fmla="*/ 4487466 w 10678681"/>
              <a:gd name="connsiteY92" fmla="*/ 1304102 h 1342734"/>
              <a:gd name="connsiteX93" fmla="*/ 4398292 w 10678681"/>
              <a:gd name="connsiteY93" fmla="*/ 1278410 h 1342734"/>
              <a:gd name="connsiteX94" fmla="*/ 4306088 w 10678681"/>
              <a:gd name="connsiteY94" fmla="*/ 1282512 h 1342734"/>
              <a:gd name="connsiteX95" fmla="*/ 4188995 w 10678681"/>
              <a:gd name="connsiteY95" fmla="*/ 1296718 h 1342734"/>
              <a:gd name="connsiteX96" fmla="*/ 4136582 w 10678681"/>
              <a:gd name="connsiteY96" fmla="*/ 1287687 h 1342734"/>
              <a:gd name="connsiteX97" fmla="*/ 4064614 w 10678681"/>
              <a:gd name="connsiteY97" fmla="*/ 1296118 h 1342734"/>
              <a:gd name="connsiteX98" fmla="*/ 3900948 w 10678681"/>
              <a:gd name="connsiteY98" fmla="*/ 1322156 h 1342734"/>
              <a:gd name="connsiteX99" fmla="*/ 3787890 w 10678681"/>
              <a:gd name="connsiteY99" fmla="*/ 1322164 h 1342734"/>
              <a:gd name="connsiteX100" fmla="*/ 3745993 w 10678681"/>
              <a:gd name="connsiteY100" fmla="*/ 1342630 h 1342734"/>
              <a:gd name="connsiteX101" fmla="*/ 3675785 w 10678681"/>
              <a:gd name="connsiteY101" fmla="*/ 1326802 h 1342734"/>
              <a:gd name="connsiteX102" fmla="*/ 3623856 w 10678681"/>
              <a:gd name="connsiteY102" fmla="*/ 1290804 h 1342734"/>
              <a:gd name="connsiteX103" fmla="*/ 3564933 w 10678681"/>
              <a:gd name="connsiteY103" fmla="*/ 1287147 h 1342734"/>
              <a:gd name="connsiteX104" fmla="*/ 3550537 w 10678681"/>
              <a:gd name="connsiteY104" fmla="*/ 1317552 h 1342734"/>
              <a:gd name="connsiteX105" fmla="*/ 3487736 w 10678681"/>
              <a:gd name="connsiteY105" fmla="*/ 1303493 h 1342734"/>
              <a:gd name="connsiteX106" fmla="*/ 3392548 w 10678681"/>
              <a:gd name="connsiteY106" fmla="*/ 1278741 h 1342734"/>
              <a:gd name="connsiteX107" fmla="*/ 3337466 w 10678681"/>
              <a:gd name="connsiteY107" fmla="*/ 1272537 h 1342734"/>
              <a:gd name="connsiteX108" fmla="*/ 3175981 w 10678681"/>
              <a:gd name="connsiteY108" fmla="*/ 1208973 h 1342734"/>
              <a:gd name="connsiteX109" fmla="*/ 3036856 w 10678681"/>
              <a:gd name="connsiteY109" fmla="*/ 1214383 h 1342734"/>
              <a:gd name="connsiteX110" fmla="*/ 2824973 w 10678681"/>
              <a:gd name="connsiteY110" fmla="*/ 1134864 h 1342734"/>
              <a:gd name="connsiteX111" fmla="*/ 2804398 w 10678681"/>
              <a:gd name="connsiteY111" fmla="*/ 1125556 h 1342734"/>
              <a:gd name="connsiteX112" fmla="*/ 2736109 w 10678681"/>
              <a:gd name="connsiteY112" fmla="*/ 1137717 h 1342734"/>
              <a:gd name="connsiteX113" fmla="*/ 2659096 w 10678681"/>
              <a:gd name="connsiteY113" fmla="*/ 1150294 h 1342734"/>
              <a:gd name="connsiteX114" fmla="*/ 2567088 w 10678681"/>
              <a:gd name="connsiteY114" fmla="*/ 1181781 h 1342734"/>
              <a:gd name="connsiteX115" fmla="*/ 2454501 w 10678681"/>
              <a:gd name="connsiteY115" fmla="*/ 1155455 h 1342734"/>
              <a:gd name="connsiteX116" fmla="*/ 2385161 w 10678681"/>
              <a:gd name="connsiteY116" fmla="*/ 1161312 h 1342734"/>
              <a:gd name="connsiteX117" fmla="*/ 2273361 w 10678681"/>
              <a:gd name="connsiteY117" fmla="*/ 1134090 h 1342734"/>
              <a:gd name="connsiteX118" fmla="*/ 2132003 w 10678681"/>
              <a:gd name="connsiteY118" fmla="*/ 1139225 h 1342734"/>
              <a:gd name="connsiteX119" fmla="*/ 2041224 w 10678681"/>
              <a:gd name="connsiteY119" fmla="*/ 1147536 h 1342734"/>
              <a:gd name="connsiteX120" fmla="*/ 2010157 w 10678681"/>
              <a:gd name="connsiteY120" fmla="*/ 1152767 h 1342734"/>
              <a:gd name="connsiteX121" fmla="*/ 1859213 w 10678681"/>
              <a:gd name="connsiteY121" fmla="*/ 1199540 h 1342734"/>
              <a:gd name="connsiteX122" fmla="*/ 1735877 w 10678681"/>
              <a:gd name="connsiteY122" fmla="*/ 1246527 h 1342734"/>
              <a:gd name="connsiteX123" fmla="*/ 1705069 w 10678681"/>
              <a:gd name="connsiteY123" fmla="*/ 1251989 h 1342734"/>
              <a:gd name="connsiteX124" fmla="*/ 1307888 w 10678681"/>
              <a:gd name="connsiteY124" fmla="*/ 1283156 h 1342734"/>
              <a:gd name="connsiteX125" fmla="*/ 1220734 w 10678681"/>
              <a:gd name="connsiteY125" fmla="*/ 1257811 h 1342734"/>
              <a:gd name="connsiteX126" fmla="*/ 1021737 w 10678681"/>
              <a:gd name="connsiteY126" fmla="*/ 1238739 h 1342734"/>
              <a:gd name="connsiteX127" fmla="*/ 959820 w 10678681"/>
              <a:gd name="connsiteY127" fmla="*/ 1275863 h 1342734"/>
              <a:gd name="connsiteX128" fmla="*/ 929137 w 10678681"/>
              <a:gd name="connsiteY128" fmla="*/ 1273957 h 1342734"/>
              <a:gd name="connsiteX129" fmla="*/ 878849 w 10678681"/>
              <a:gd name="connsiteY129" fmla="*/ 1266740 h 1342734"/>
              <a:gd name="connsiteX130" fmla="*/ 800667 w 10678681"/>
              <a:gd name="connsiteY130" fmla="*/ 1282041 h 1342734"/>
              <a:gd name="connsiteX131" fmla="*/ 644906 w 10678681"/>
              <a:gd name="connsiteY131" fmla="*/ 1273685 h 1342734"/>
              <a:gd name="connsiteX132" fmla="*/ 379869 w 10678681"/>
              <a:gd name="connsiteY132" fmla="*/ 1339165 h 1342734"/>
              <a:gd name="connsiteX133" fmla="*/ 137696 w 10678681"/>
              <a:gd name="connsiteY133" fmla="*/ 1319217 h 1342734"/>
              <a:gd name="connsiteX134" fmla="*/ 54250 w 10678681"/>
              <a:gd name="connsiteY134" fmla="*/ 1315838 h 1342734"/>
              <a:gd name="connsiteX135" fmla="*/ 28042 w 10678681"/>
              <a:gd name="connsiteY135" fmla="*/ 1297822 h 1342734"/>
              <a:gd name="connsiteX136" fmla="*/ 0 w 10678681"/>
              <a:gd name="connsiteY136" fmla="*/ 1294612 h 1342734"/>
              <a:gd name="connsiteX137" fmla="*/ 0 w 10678681"/>
              <a:gd name="connsiteY137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26038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8647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220734 w 10678681"/>
              <a:gd name="connsiteY124" fmla="*/ 1257811 h 1342734"/>
              <a:gd name="connsiteX125" fmla="*/ 1021737 w 10678681"/>
              <a:gd name="connsiteY125" fmla="*/ 1238739 h 1342734"/>
              <a:gd name="connsiteX126" fmla="*/ 959820 w 10678681"/>
              <a:gd name="connsiteY126" fmla="*/ 1275863 h 1342734"/>
              <a:gd name="connsiteX127" fmla="*/ 929137 w 10678681"/>
              <a:gd name="connsiteY127" fmla="*/ 1273957 h 1342734"/>
              <a:gd name="connsiteX128" fmla="*/ 878849 w 10678681"/>
              <a:gd name="connsiteY128" fmla="*/ 1266740 h 1342734"/>
              <a:gd name="connsiteX129" fmla="*/ 800667 w 10678681"/>
              <a:gd name="connsiteY129" fmla="*/ 1282041 h 1342734"/>
              <a:gd name="connsiteX130" fmla="*/ 644906 w 10678681"/>
              <a:gd name="connsiteY130" fmla="*/ 1273685 h 1342734"/>
              <a:gd name="connsiteX131" fmla="*/ 379869 w 10678681"/>
              <a:gd name="connsiteY131" fmla="*/ 1339165 h 1342734"/>
              <a:gd name="connsiteX132" fmla="*/ 137696 w 10678681"/>
              <a:gd name="connsiteY132" fmla="*/ 1319217 h 1342734"/>
              <a:gd name="connsiteX133" fmla="*/ 54250 w 10678681"/>
              <a:gd name="connsiteY133" fmla="*/ 1315838 h 1342734"/>
              <a:gd name="connsiteX134" fmla="*/ 28042 w 10678681"/>
              <a:gd name="connsiteY134" fmla="*/ 1297822 h 1342734"/>
              <a:gd name="connsiteX135" fmla="*/ 0 w 10678681"/>
              <a:gd name="connsiteY135" fmla="*/ 1294612 h 1342734"/>
              <a:gd name="connsiteX136" fmla="*/ 0 w 10678681"/>
              <a:gd name="connsiteY136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307888 w 10678681"/>
              <a:gd name="connsiteY123" fmla="*/ 1283156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705069 w 10678681"/>
              <a:gd name="connsiteY122" fmla="*/ 125198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  <a:gd name="connsiteX0" fmla="*/ 0 w 10678681"/>
              <a:gd name="connsiteY0" fmla="*/ 0 h 1342734"/>
              <a:gd name="connsiteX1" fmla="*/ 10678681 w 10678681"/>
              <a:gd name="connsiteY1" fmla="*/ 0 h 1342734"/>
              <a:gd name="connsiteX2" fmla="*/ 10666019 w 10678681"/>
              <a:gd name="connsiteY2" fmla="*/ 7876 h 1342734"/>
              <a:gd name="connsiteX3" fmla="*/ 10632825 w 10678681"/>
              <a:gd name="connsiteY3" fmla="*/ 32153 h 1342734"/>
              <a:gd name="connsiteX4" fmla="*/ 10516219 w 10678681"/>
              <a:gd name="connsiteY4" fmla="*/ 45588 h 1342734"/>
              <a:gd name="connsiteX5" fmla="*/ 10456989 w 10678681"/>
              <a:gd name="connsiteY5" fmla="*/ 979 h 1342734"/>
              <a:gd name="connsiteX6" fmla="*/ 10438642 w 10678681"/>
              <a:gd name="connsiteY6" fmla="*/ 1524 h 1342734"/>
              <a:gd name="connsiteX7" fmla="*/ 10407146 w 10678681"/>
              <a:gd name="connsiteY7" fmla="*/ 43659 h 1342734"/>
              <a:gd name="connsiteX8" fmla="*/ 10341159 w 10678681"/>
              <a:gd name="connsiteY8" fmla="*/ 103824 h 1342734"/>
              <a:gd name="connsiteX9" fmla="*/ 10244930 w 10678681"/>
              <a:gd name="connsiteY9" fmla="*/ 94599 h 1342734"/>
              <a:gd name="connsiteX10" fmla="*/ 10115334 w 10678681"/>
              <a:gd name="connsiteY10" fmla="*/ 155658 h 1342734"/>
              <a:gd name="connsiteX11" fmla="*/ 10068157 w 10678681"/>
              <a:gd name="connsiteY11" fmla="*/ 215673 h 1342734"/>
              <a:gd name="connsiteX12" fmla="*/ 10045431 w 10678681"/>
              <a:gd name="connsiteY12" fmla="*/ 229568 h 1342734"/>
              <a:gd name="connsiteX13" fmla="*/ 9929077 w 10678681"/>
              <a:gd name="connsiteY13" fmla="*/ 209062 h 1342734"/>
              <a:gd name="connsiteX14" fmla="*/ 9840045 w 10678681"/>
              <a:gd name="connsiteY14" fmla="*/ 223033 h 1342734"/>
              <a:gd name="connsiteX15" fmla="*/ 9679639 w 10678681"/>
              <a:gd name="connsiteY15" fmla="*/ 247182 h 1342734"/>
              <a:gd name="connsiteX16" fmla="*/ 9498347 w 10678681"/>
              <a:gd name="connsiteY16" fmla="*/ 244723 h 1342734"/>
              <a:gd name="connsiteX17" fmla="*/ 9366026 w 10678681"/>
              <a:gd name="connsiteY17" fmla="*/ 299024 h 1342734"/>
              <a:gd name="connsiteX18" fmla="*/ 9316702 w 10678681"/>
              <a:gd name="connsiteY18" fmla="*/ 356523 h 1342734"/>
              <a:gd name="connsiteX19" fmla="*/ 9121744 w 10678681"/>
              <a:gd name="connsiteY19" fmla="*/ 365177 h 1342734"/>
              <a:gd name="connsiteX20" fmla="*/ 9061654 w 10678681"/>
              <a:gd name="connsiteY20" fmla="*/ 393730 h 1342734"/>
              <a:gd name="connsiteX21" fmla="*/ 8997577 w 10678681"/>
              <a:gd name="connsiteY21" fmla="*/ 380865 h 1342734"/>
              <a:gd name="connsiteX22" fmla="*/ 8907968 w 10678681"/>
              <a:gd name="connsiteY22" fmla="*/ 447345 h 1342734"/>
              <a:gd name="connsiteX23" fmla="*/ 8764163 w 10678681"/>
              <a:gd name="connsiteY23" fmla="*/ 471000 h 1342734"/>
              <a:gd name="connsiteX24" fmla="*/ 8680155 w 10678681"/>
              <a:gd name="connsiteY24" fmla="*/ 492404 h 1342734"/>
              <a:gd name="connsiteX25" fmla="*/ 8651436 w 10678681"/>
              <a:gd name="connsiteY25" fmla="*/ 511923 h 1342734"/>
              <a:gd name="connsiteX26" fmla="*/ 8609185 w 10678681"/>
              <a:gd name="connsiteY26" fmla="*/ 531525 h 1342734"/>
              <a:gd name="connsiteX27" fmla="*/ 8537091 w 10678681"/>
              <a:gd name="connsiteY27" fmla="*/ 574933 h 1342734"/>
              <a:gd name="connsiteX28" fmla="*/ 8435931 w 10678681"/>
              <a:gd name="connsiteY28" fmla="*/ 617926 h 1342734"/>
              <a:gd name="connsiteX29" fmla="*/ 8348623 w 10678681"/>
              <a:gd name="connsiteY29" fmla="*/ 600607 h 1342734"/>
              <a:gd name="connsiteX30" fmla="*/ 8276883 w 10678681"/>
              <a:gd name="connsiteY30" fmla="*/ 588214 h 1342734"/>
              <a:gd name="connsiteX31" fmla="*/ 8086698 w 10678681"/>
              <a:gd name="connsiteY31" fmla="*/ 605185 h 1342734"/>
              <a:gd name="connsiteX32" fmla="*/ 7982378 w 10678681"/>
              <a:gd name="connsiteY32" fmla="*/ 629799 h 1342734"/>
              <a:gd name="connsiteX33" fmla="*/ 7947952 w 10678681"/>
              <a:gd name="connsiteY33" fmla="*/ 648003 h 1342734"/>
              <a:gd name="connsiteX34" fmla="*/ 7890112 w 10678681"/>
              <a:gd name="connsiteY34" fmla="*/ 677915 h 1342734"/>
              <a:gd name="connsiteX35" fmla="*/ 7853284 w 10678681"/>
              <a:gd name="connsiteY35" fmla="*/ 723588 h 1342734"/>
              <a:gd name="connsiteX36" fmla="*/ 7802383 w 10678681"/>
              <a:gd name="connsiteY36" fmla="*/ 739359 h 1342734"/>
              <a:gd name="connsiteX37" fmla="*/ 7730518 w 10678681"/>
              <a:gd name="connsiteY37" fmla="*/ 739526 h 1342734"/>
              <a:gd name="connsiteX38" fmla="*/ 7720084 w 10678681"/>
              <a:gd name="connsiteY38" fmla="*/ 760750 h 1342734"/>
              <a:gd name="connsiteX39" fmla="*/ 7652907 w 10678681"/>
              <a:gd name="connsiteY39" fmla="*/ 783273 h 1342734"/>
              <a:gd name="connsiteX40" fmla="*/ 7606008 w 10678681"/>
              <a:gd name="connsiteY40" fmla="*/ 800717 h 1342734"/>
              <a:gd name="connsiteX41" fmla="*/ 7480223 w 10678681"/>
              <a:gd name="connsiteY41" fmla="*/ 856821 h 1342734"/>
              <a:gd name="connsiteX42" fmla="*/ 7356005 w 10678681"/>
              <a:gd name="connsiteY42" fmla="*/ 919462 h 1342734"/>
              <a:gd name="connsiteX43" fmla="*/ 7305396 w 10678681"/>
              <a:gd name="connsiteY43" fmla="*/ 986228 h 1342734"/>
              <a:gd name="connsiteX44" fmla="*/ 7266251 w 10678681"/>
              <a:gd name="connsiteY44" fmla="*/ 967864 h 1342734"/>
              <a:gd name="connsiteX45" fmla="*/ 7258094 w 10678681"/>
              <a:gd name="connsiteY45" fmla="*/ 990679 h 1342734"/>
              <a:gd name="connsiteX46" fmla="*/ 7257893 w 10678681"/>
              <a:gd name="connsiteY46" fmla="*/ 991204 h 1342734"/>
              <a:gd name="connsiteX47" fmla="*/ 7247153 w 10678681"/>
              <a:gd name="connsiteY47" fmla="*/ 991550 h 1342734"/>
              <a:gd name="connsiteX48" fmla="*/ 7193612 w 10678681"/>
              <a:gd name="connsiteY48" fmla="*/ 987042 h 1342734"/>
              <a:gd name="connsiteX49" fmla="*/ 7132632 w 10678681"/>
              <a:gd name="connsiteY49" fmla="*/ 1042036 h 1342734"/>
              <a:gd name="connsiteX50" fmla="*/ 7105610 w 10678681"/>
              <a:gd name="connsiteY50" fmla="*/ 1053537 h 1342734"/>
              <a:gd name="connsiteX51" fmla="*/ 7069148 w 10678681"/>
              <a:gd name="connsiteY51" fmla="*/ 1047163 h 1342734"/>
              <a:gd name="connsiteX52" fmla="*/ 7039634 w 10678681"/>
              <a:gd name="connsiteY52" fmla="*/ 1059971 h 1342734"/>
              <a:gd name="connsiteX53" fmla="*/ 7033445 w 10678681"/>
              <a:gd name="connsiteY53" fmla="*/ 1063314 h 1342734"/>
              <a:gd name="connsiteX54" fmla="*/ 6999157 w 10678681"/>
              <a:gd name="connsiteY54" fmla="*/ 1055282 h 1342734"/>
              <a:gd name="connsiteX55" fmla="*/ 6981874 w 10678681"/>
              <a:gd name="connsiteY55" fmla="*/ 1053827 h 1342734"/>
              <a:gd name="connsiteX56" fmla="*/ 6976102 w 10678681"/>
              <a:gd name="connsiteY56" fmla="*/ 1047854 h 1342734"/>
              <a:gd name="connsiteX57" fmla="*/ 6951040 w 10678681"/>
              <a:gd name="connsiteY57" fmla="*/ 1048531 h 1342734"/>
              <a:gd name="connsiteX58" fmla="*/ 6948497 w 10678681"/>
              <a:gd name="connsiteY58" fmla="*/ 1050706 h 1342734"/>
              <a:gd name="connsiteX59" fmla="*/ 6926582 w 10678681"/>
              <a:gd name="connsiteY59" fmla="*/ 1043462 h 1342734"/>
              <a:gd name="connsiteX60" fmla="*/ 6833743 w 10678681"/>
              <a:gd name="connsiteY60" fmla="*/ 1027960 h 1342734"/>
              <a:gd name="connsiteX61" fmla="*/ 6687090 w 10678681"/>
              <a:gd name="connsiteY61" fmla="*/ 1063250 h 1342734"/>
              <a:gd name="connsiteX62" fmla="*/ 6431838 w 10678681"/>
              <a:gd name="connsiteY62" fmla="*/ 1063226 h 1342734"/>
              <a:gd name="connsiteX63" fmla="*/ 6327795 w 10678681"/>
              <a:gd name="connsiteY63" fmla="*/ 1088142 h 1342734"/>
              <a:gd name="connsiteX64" fmla="*/ 6136549 w 10678681"/>
              <a:gd name="connsiteY64" fmla="*/ 1100268 h 1342734"/>
              <a:gd name="connsiteX65" fmla="*/ 6004655 w 10678681"/>
              <a:gd name="connsiteY65" fmla="*/ 1114946 h 1342734"/>
              <a:gd name="connsiteX66" fmla="*/ 5936643 w 10678681"/>
              <a:gd name="connsiteY66" fmla="*/ 1095428 h 1342734"/>
              <a:gd name="connsiteX67" fmla="*/ 5912484 w 10678681"/>
              <a:gd name="connsiteY67" fmla="*/ 1112624 h 1342734"/>
              <a:gd name="connsiteX68" fmla="*/ 5908387 w 10678681"/>
              <a:gd name="connsiteY68" fmla="*/ 1116018 h 1342734"/>
              <a:gd name="connsiteX69" fmla="*/ 5890495 w 10678681"/>
              <a:gd name="connsiteY69" fmla="*/ 1120268 h 1342734"/>
              <a:gd name="connsiteX70" fmla="*/ 5887318 w 10678681"/>
              <a:gd name="connsiteY70" fmla="*/ 1133134 h 1342734"/>
              <a:gd name="connsiteX71" fmla="*/ 5861726 w 10678681"/>
              <a:gd name="connsiteY71" fmla="*/ 1147891 h 1342734"/>
              <a:gd name="connsiteX72" fmla="*/ 5805823 w 10678681"/>
              <a:gd name="connsiteY72" fmla="*/ 1152457 h 1342734"/>
              <a:gd name="connsiteX73" fmla="*/ 5689841 w 10678681"/>
              <a:gd name="connsiteY73" fmla="*/ 1176232 h 1342734"/>
              <a:gd name="connsiteX74" fmla="*/ 5605119 w 10678681"/>
              <a:gd name="connsiteY74" fmla="*/ 1190202 h 1342734"/>
              <a:gd name="connsiteX75" fmla="*/ 5488513 w 10678681"/>
              <a:gd name="connsiteY75" fmla="*/ 1205367 h 1342734"/>
              <a:gd name="connsiteX76" fmla="*/ 5402905 w 10678681"/>
              <a:gd name="connsiteY76" fmla="*/ 1241191 h 1342734"/>
              <a:gd name="connsiteX77" fmla="*/ 5192893 w 10678681"/>
              <a:gd name="connsiteY77" fmla="*/ 1247188 h 1342734"/>
              <a:gd name="connsiteX78" fmla="*/ 5164025 w 10678681"/>
              <a:gd name="connsiteY78" fmla="*/ 1257028 h 1342734"/>
              <a:gd name="connsiteX79" fmla="*/ 5103589 w 10678681"/>
              <a:gd name="connsiteY79" fmla="*/ 1263189 h 1342734"/>
              <a:gd name="connsiteX80" fmla="*/ 4894688 w 10678681"/>
              <a:gd name="connsiteY80" fmla="*/ 1247184 h 1342734"/>
              <a:gd name="connsiteX81" fmla="*/ 4788036 w 10678681"/>
              <a:gd name="connsiteY81" fmla="*/ 1238182 h 1342734"/>
              <a:gd name="connsiteX82" fmla="*/ 4747555 w 10678681"/>
              <a:gd name="connsiteY82" fmla="*/ 1252768 h 1342734"/>
              <a:gd name="connsiteX83" fmla="*/ 4679644 w 10678681"/>
              <a:gd name="connsiteY83" fmla="*/ 1276603 h 1342734"/>
              <a:gd name="connsiteX84" fmla="*/ 4617473 w 10678681"/>
              <a:gd name="connsiteY84" fmla="*/ 1296467 h 1342734"/>
              <a:gd name="connsiteX85" fmla="*/ 4564919 w 10678681"/>
              <a:gd name="connsiteY85" fmla="*/ 1325507 h 1342734"/>
              <a:gd name="connsiteX86" fmla="*/ 4566586 w 10678681"/>
              <a:gd name="connsiteY86" fmla="*/ 1316963 h 1342734"/>
              <a:gd name="connsiteX87" fmla="*/ 4556303 w 10678681"/>
              <a:gd name="connsiteY87" fmla="*/ 1300262 h 1342734"/>
              <a:gd name="connsiteX88" fmla="*/ 4502358 w 10678681"/>
              <a:gd name="connsiteY88" fmla="*/ 1302558 h 1342734"/>
              <a:gd name="connsiteX89" fmla="*/ 4498919 w 10678681"/>
              <a:gd name="connsiteY89" fmla="*/ 1312115 h 1342734"/>
              <a:gd name="connsiteX90" fmla="*/ 4492075 w 10678681"/>
              <a:gd name="connsiteY90" fmla="*/ 1313357 h 1342734"/>
              <a:gd name="connsiteX91" fmla="*/ 4487466 w 10678681"/>
              <a:gd name="connsiteY91" fmla="*/ 1304102 h 1342734"/>
              <a:gd name="connsiteX92" fmla="*/ 4398292 w 10678681"/>
              <a:gd name="connsiteY92" fmla="*/ 1278410 h 1342734"/>
              <a:gd name="connsiteX93" fmla="*/ 4306088 w 10678681"/>
              <a:gd name="connsiteY93" fmla="*/ 1282512 h 1342734"/>
              <a:gd name="connsiteX94" fmla="*/ 4188995 w 10678681"/>
              <a:gd name="connsiteY94" fmla="*/ 1296718 h 1342734"/>
              <a:gd name="connsiteX95" fmla="*/ 4136582 w 10678681"/>
              <a:gd name="connsiteY95" fmla="*/ 1287687 h 1342734"/>
              <a:gd name="connsiteX96" fmla="*/ 4064614 w 10678681"/>
              <a:gd name="connsiteY96" fmla="*/ 1296118 h 1342734"/>
              <a:gd name="connsiteX97" fmla="*/ 3900948 w 10678681"/>
              <a:gd name="connsiteY97" fmla="*/ 1322156 h 1342734"/>
              <a:gd name="connsiteX98" fmla="*/ 3787890 w 10678681"/>
              <a:gd name="connsiteY98" fmla="*/ 1322164 h 1342734"/>
              <a:gd name="connsiteX99" fmla="*/ 3745993 w 10678681"/>
              <a:gd name="connsiteY99" fmla="*/ 1342630 h 1342734"/>
              <a:gd name="connsiteX100" fmla="*/ 3675785 w 10678681"/>
              <a:gd name="connsiteY100" fmla="*/ 1326802 h 1342734"/>
              <a:gd name="connsiteX101" fmla="*/ 3623856 w 10678681"/>
              <a:gd name="connsiteY101" fmla="*/ 1290804 h 1342734"/>
              <a:gd name="connsiteX102" fmla="*/ 3564933 w 10678681"/>
              <a:gd name="connsiteY102" fmla="*/ 1287147 h 1342734"/>
              <a:gd name="connsiteX103" fmla="*/ 3550537 w 10678681"/>
              <a:gd name="connsiteY103" fmla="*/ 1317552 h 1342734"/>
              <a:gd name="connsiteX104" fmla="*/ 3487736 w 10678681"/>
              <a:gd name="connsiteY104" fmla="*/ 1303493 h 1342734"/>
              <a:gd name="connsiteX105" fmla="*/ 3392548 w 10678681"/>
              <a:gd name="connsiteY105" fmla="*/ 1278741 h 1342734"/>
              <a:gd name="connsiteX106" fmla="*/ 3337466 w 10678681"/>
              <a:gd name="connsiteY106" fmla="*/ 1272537 h 1342734"/>
              <a:gd name="connsiteX107" fmla="*/ 3175981 w 10678681"/>
              <a:gd name="connsiteY107" fmla="*/ 1208973 h 1342734"/>
              <a:gd name="connsiteX108" fmla="*/ 3036856 w 10678681"/>
              <a:gd name="connsiteY108" fmla="*/ 1214383 h 1342734"/>
              <a:gd name="connsiteX109" fmla="*/ 2824973 w 10678681"/>
              <a:gd name="connsiteY109" fmla="*/ 1134864 h 1342734"/>
              <a:gd name="connsiteX110" fmla="*/ 2804398 w 10678681"/>
              <a:gd name="connsiteY110" fmla="*/ 1125556 h 1342734"/>
              <a:gd name="connsiteX111" fmla="*/ 2736109 w 10678681"/>
              <a:gd name="connsiteY111" fmla="*/ 1137717 h 1342734"/>
              <a:gd name="connsiteX112" fmla="*/ 2659096 w 10678681"/>
              <a:gd name="connsiteY112" fmla="*/ 1150294 h 1342734"/>
              <a:gd name="connsiteX113" fmla="*/ 2567088 w 10678681"/>
              <a:gd name="connsiteY113" fmla="*/ 1181781 h 1342734"/>
              <a:gd name="connsiteX114" fmla="*/ 2454501 w 10678681"/>
              <a:gd name="connsiteY114" fmla="*/ 1155455 h 1342734"/>
              <a:gd name="connsiteX115" fmla="*/ 2385161 w 10678681"/>
              <a:gd name="connsiteY115" fmla="*/ 1161312 h 1342734"/>
              <a:gd name="connsiteX116" fmla="*/ 2273361 w 10678681"/>
              <a:gd name="connsiteY116" fmla="*/ 1134090 h 1342734"/>
              <a:gd name="connsiteX117" fmla="*/ 2132003 w 10678681"/>
              <a:gd name="connsiteY117" fmla="*/ 1139225 h 1342734"/>
              <a:gd name="connsiteX118" fmla="*/ 2041224 w 10678681"/>
              <a:gd name="connsiteY118" fmla="*/ 1147536 h 1342734"/>
              <a:gd name="connsiteX119" fmla="*/ 2010157 w 10678681"/>
              <a:gd name="connsiteY119" fmla="*/ 1152767 h 1342734"/>
              <a:gd name="connsiteX120" fmla="*/ 1859213 w 10678681"/>
              <a:gd name="connsiteY120" fmla="*/ 1199540 h 1342734"/>
              <a:gd name="connsiteX121" fmla="*/ 1735877 w 10678681"/>
              <a:gd name="connsiteY121" fmla="*/ 1246527 h 1342734"/>
              <a:gd name="connsiteX122" fmla="*/ 1660167 w 10678681"/>
              <a:gd name="connsiteY122" fmla="*/ 1236849 h 1342734"/>
              <a:gd name="connsiteX123" fmla="*/ 1279827 w 10678681"/>
              <a:gd name="connsiteY123" fmla="*/ 1245307 h 1342734"/>
              <a:gd name="connsiteX124" fmla="*/ 1021737 w 10678681"/>
              <a:gd name="connsiteY124" fmla="*/ 1238739 h 1342734"/>
              <a:gd name="connsiteX125" fmla="*/ 959820 w 10678681"/>
              <a:gd name="connsiteY125" fmla="*/ 1275863 h 1342734"/>
              <a:gd name="connsiteX126" fmla="*/ 929137 w 10678681"/>
              <a:gd name="connsiteY126" fmla="*/ 1273957 h 1342734"/>
              <a:gd name="connsiteX127" fmla="*/ 878849 w 10678681"/>
              <a:gd name="connsiteY127" fmla="*/ 1266740 h 1342734"/>
              <a:gd name="connsiteX128" fmla="*/ 800667 w 10678681"/>
              <a:gd name="connsiteY128" fmla="*/ 1282041 h 1342734"/>
              <a:gd name="connsiteX129" fmla="*/ 644906 w 10678681"/>
              <a:gd name="connsiteY129" fmla="*/ 1273685 h 1342734"/>
              <a:gd name="connsiteX130" fmla="*/ 379869 w 10678681"/>
              <a:gd name="connsiteY130" fmla="*/ 1339165 h 1342734"/>
              <a:gd name="connsiteX131" fmla="*/ 137696 w 10678681"/>
              <a:gd name="connsiteY131" fmla="*/ 1319217 h 1342734"/>
              <a:gd name="connsiteX132" fmla="*/ 54250 w 10678681"/>
              <a:gd name="connsiteY132" fmla="*/ 1315838 h 1342734"/>
              <a:gd name="connsiteX133" fmla="*/ 28042 w 10678681"/>
              <a:gd name="connsiteY133" fmla="*/ 1297822 h 1342734"/>
              <a:gd name="connsiteX134" fmla="*/ 0 w 10678681"/>
              <a:gd name="connsiteY134" fmla="*/ 1294612 h 1342734"/>
              <a:gd name="connsiteX135" fmla="*/ 0 w 10678681"/>
              <a:gd name="connsiteY135" fmla="*/ 0 h 134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10678681" h="1342734">
                <a:moveTo>
                  <a:pt x="0" y="0"/>
                </a:moveTo>
                <a:lnTo>
                  <a:pt x="10678681" y="0"/>
                </a:lnTo>
                <a:lnTo>
                  <a:pt x="10666019" y="7876"/>
                </a:lnTo>
                <a:cubicBezTo>
                  <a:pt x="10653407" y="16166"/>
                  <a:pt x="10642107" y="24244"/>
                  <a:pt x="10632825" y="32153"/>
                </a:cubicBezTo>
                <a:cubicBezTo>
                  <a:pt x="10592272" y="36323"/>
                  <a:pt x="10556884" y="50892"/>
                  <a:pt x="10516219" y="45588"/>
                </a:cubicBezTo>
                <a:cubicBezTo>
                  <a:pt x="10497465" y="38035"/>
                  <a:pt x="10481313" y="25649"/>
                  <a:pt x="10456989" y="979"/>
                </a:cubicBezTo>
                <a:cubicBezTo>
                  <a:pt x="10458435" y="21260"/>
                  <a:pt x="10448472" y="9612"/>
                  <a:pt x="10438642" y="1524"/>
                </a:cubicBezTo>
                <a:cubicBezTo>
                  <a:pt x="10430119" y="11702"/>
                  <a:pt x="10417632" y="41266"/>
                  <a:pt x="10407146" y="43659"/>
                </a:cubicBezTo>
                <a:cubicBezTo>
                  <a:pt x="10379701" y="2826"/>
                  <a:pt x="10370665" y="125005"/>
                  <a:pt x="10341159" y="103824"/>
                </a:cubicBezTo>
                <a:cubicBezTo>
                  <a:pt x="10332001" y="120367"/>
                  <a:pt x="10274736" y="115685"/>
                  <a:pt x="10244930" y="94599"/>
                </a:cubicBezTo>
                <a:cubicBezTo>
                  <a:pt x="10189350" y="132718"/>
                  <a:pt x="10178914" y="158571"/>
                  <a:pt x="10115334" y="155658"/>
                </a:cubicBezTo>
                <a:cubicBezTo>
                  <a:pt x="10110816" y="185325"/>
                  <a:pt x="10047419" y="166765"/>
                  <a:pt x="10068157" y="215673"/>
                </a:cubicBezTo>
                <a:cubicBezTo>
                  <a:pt x="10047157" y="216184"/>
                  <a:pt x="10029060" y="198149"/>
                  <a:pt x="10045431" y="229568"/>
                </a:cubicBezTo>
                <a:cubicBezTo>
                  <a:pt x="10018897" y="234017"/>
                  <a:pt x="9963426" y="205273"/>
                  <a:pt x="9929077" y="209062"/>
                </a:cubicBezTo>
                <a:cubicBezTo>
                  <a:pt x="9910475" y="224494"/>
                  <a:pt x="9890198" y="272419"/>
                  <a:pt x="9840045" y="223033"/>
                </a:cubicBezTo>
                <a:cubicBezTo>
                  <a:pt x="9789999" y="276055"/>
                  <a:pt x="9744257" y="186744"/>
                  <a:pt x="9679639" y="247182"/>
                </a:cubicBezTo>
                <a:cubicBezTo>
                  <a:pt x="9634736" y="215294"/>
                  <a:pt x="9537501" y="238016"/>
                  <a:pt x="9498347" y="244723"/>
                </a:cubicBezTo>
                <a:cubicBezTo>
                  <a:pt x="9450379" y="244255"/>
                  <a:pt x="9394227" y="293607"/>
                  <a:pt x="9366026" y="299024"/>
                </a:cubicBezTo>
                <a:cubicBezTo>
                  <a:pt x="9341424" y="298595"/>
                  <a:pt x="9297504" y="338146"/>
                  <a:pt x="9316702" y="356523"/>
                </a:cubicBezTo>
                <a:cubicBezTo>
                  <a:pt x="9228105" y="319675"/>
                  <a:pt x="9206375" y="367221"/>
                  <a:pt x="9121744" y="365177"/>
                </a:cubicBezTo>
                <a:cubicBezTo>
                  <a:pt x="9093808" y="425910"/>
                  <a:pt x="9103257" y="373647"/>
                  <a:pt x="9061654" y="393730"/>
                </a:cubicBezTo>
                <a:cubicBezTo>
                  <a:pt x="9060114" y="344357"/>
                  <a:pt x="9015442" y="432718"/>
                  <a:pt x="8997577" y="380865"/>
                </a:cubicBezTo>
                <a:cubicBezTo>
                  <a:pt x="8969550" y="402056"/>
                  <a:pt x="8954076" y="446763"/>
                  <a:pt x="8907968" y="447345"/>
                </a:cubicBezTo>
                <a:cubicBezTo>
                  <a:pt x="8864369" y="428134"/>
                  <a:pt x="8818646" y="497461"/>
                  <a:pt x="8764163" y="471000"/>
                </a:cubicBezTo>
                <a:cubicBezTo>
                  <a:pt x="8744747" y="465539"/>
                  <a:pt x="8688469" y="474754"/>
                  <a:pt x="8680155" y="492404"/>
                </a:cubicBezTo>
                <a:cubicBezTo>
                  <a:pt x="8668902" y="497604"/>
                  <a:pt x="8654338" y="493892"/>
                  <a:pt x="8651436" y="511923"/>
                </a:cubicBezTo>
                <a:cubicBezTo>
                  <a:pt x="8645505" y="533975"/>
                  <a:pt x="8599739" y="507897"/>
                  <a:pt x="8609185" y="531525"/>
                </a:cubicBezTo>
                <a:cubicBezTo>
                  <a:pt x="8576806" y="513805"/>
                  <a:pt x="8560019" y="560634"/>
                  <a:pt x="8537091" y="574933"/>
                </a:cubicBezTo>
                <a:cubicBezTo>
                  <a:pt x="8510928" y="556486"/>
                  <a:pt x="8488623" y="604682"/>
                  <a:pt x="8435931" y="617926"/>
                </a:cubicBezTo>
                <a:cubicBezTo>
                  <a:pt x="8406978" y="596402"/>
                  <a:pt x="8400500" y="627188"/>
                  <a:pt x="8348623" y="600607"/>
                </a:cubicBezTo>
                <a:cubicBezTo>
                  <a:pt x="8347650" y="604255"/>
                  <a:pt x="8320537" y="587451"/>
                  <a:pt x="8276883" y="588214"/>
                </a:cubicBezTo>
                <a:cubicBezTo>
                  <a:pt x="8233229" y="588977"/>
                  <a:pt x="8147007" y="602039"/>
                  <a:pt x="8086698" y="605185"/>
                </a:cubicBezTo>
                <a:cubicBezTo>
                  <a:pt x="8018754" y="612533"/>
                  <a:pt x="8076794" y="658105"/>
                  <a:pt x="7982378" y="629799"/>
                </a:cubicBezTo>
                <a:cubicBezTo>
                  <a:pt x="7978309" y="650417"/>
                  <a:pt x="7968020" y="653434"/>
                  <a:pt x="7947952" y="648003"/>
                </a:cubicBezTo>
                <a:cubicBezTo>
                  <a:pt x="7915301" y="652980"/>
                  <a:pt x="7930086" y="699793"/>
                  <a:pt x="7890112" y="677915"/>
                </a:cubicBezTo>
                <a:cubicBezTo>
                  <a:pt x="7902561" y="702153"/>
                  <a:pt x="7831508" y="700184"/>
                  <a:pt x="7853284" y="723588"/>
                </a:cubicBezTo>
                <a:cubicBezTo>
                  <a:pt x="7838304" y="751013"/>
                  <a:pt x="7817999" y="714992"/>
                  <a:pt x="7802383" y="739359"/>
                </a:cubicBezTo>
                <a:cubicBezTo>
                  <a:pt x="7781922" y="742015"/>
                  <a:pt x="7755431" y="732207"/>
                  <a:pt x="7730518" y="739526"/>
                </a:cubicBezTo>
                <a:cubicBezTo>
                  <a:pt x="7716802" y="743091"/>
                  <a:pt x="7733019" y="753459"/>
                  <a:pt x="7720084" y="760750"/>
                </a:cubicBezTo>
                <a:cubicBezTo>
                  <a:pt x="7707149" y="768041"/>
                  <a:pt x="7671920" y="776612"/>
                  <a:pt x="7652907" y="783273"/>
                </a:cubicBezTo>
                <a:cubicBezTo>
                  <a:pt x="7630163" y="772504"/>
                  <a:pt x="7616976" y="783101"/>
                  <a:pt x="7606008" y="800717"/>
                </a:cubicBezTo>
                <a:cubicBezTo>
                  <a:pt x="7561224" y="806541"/>
                  <a:pt x="7527083" y="837162"/>
                  <a:pt x="7480223" y="856821"/>
                </a:cubicBezTo>
                <a:cubicBezTo>
                  <a:pt x="7422566" y="851729"/>
                  <a:pt x="7406130" y="898621"/>
                  <a:pt x="7356005" y="919462"/>
                </a:cubicBezTo>
                <a:cubicBezTo>
                  <a:pt x="7301710" y="896412"/>
                  <a:pt x="7327853" y="963334"/>
                  <a:pt x="7305396" y="986228"/>
                </a:cubicBezTo>
                <a:lnTo>
                  <a:pt x="7266251" y="967864"/>
                </a:lnTo>
                <a:lnTo>
                  <a:pt x="7258094" y="990679"/>
                </a:lnTo>
                <a:lnTo>
                  <a:pt x="7257893" y="991204"/>
                </a:lnTo>
                <a:lnTo>
                  <a:pt x="7247153" y="991550"/>
                </a:lnTo>
                <a:cubicBezTo>
                  <a:pt x="7228850" y="991013"/>
                  <a:pt x="7210872" y="989423"/>
                  <a:pt x="7193612" y="987042"/>
                </a:cubicBezTo>
                <a:cubicBezTo>
                  <a:pt x="7184018" y="1016185"/>
                  <a:pt x="7117645" y="991054"/>
                  <a:pt x="7132632" y="1042036"/>
                </a:cubicBezTo>
                <a:cubicBezTo>
                  <a:pt x="7109597" y="1040358"/>
                  <a:pt x="7092653" y="1020472"/>
                  <a:pt x="7105610" y="1053537"/>
                </a:cubicBezTo>
                <a:cubicBezTo>
                  <a:pt x="7098186" y="1053959"/>
                  <a:pt x="7071669" y="1042250"/>
                  <a:pt x="7069148" y="1047163"/>
                </a:cubicBezTo>
                <a:lnTo>
                  <a:pt x="7039634" y="1059971"/>
                </a:lnTo>
                <a:lnTo>
                  <a:pt x="7033445" y="1063314"/>
                </a:lnTo>
                <a:lnTo>
                  <a:pt x="6999157" y="1055282"/>
                </a:lnTo>
                <a:lnTo>
                  <a:pt x="6981874" y="1053827"/>
                </a:lnTo>
                <a:lnTo>
                  <a:pt x="6976102" y="1047854"/>
                </a:lnTo>
                <a:cubicBezTo>
                  <a:pt x="6970359" y="1044495"/>
                  <a:pt x="6962768" y="1043656"/>
                  <a:pt x="6951040" y="1048531"/>
                </a:cubicBezTo>
                <a:lnTo>
                  <a:pt x="6948497" y="1050706"/>
                </a:lnTo>
                <a:lnTo>
                  <a:pt x="6926582" y="1043462"/>
                </a:lnTo>
                <a:cubicBezTo>
                  <a:pt x="6919310" y="1039773"/>
                  <a:pt x="6839625" y="1034777"/>
                  <a:pt x="6833743" y="1027960"/>
                </a:cubicBezTo>
                <a:cubicBezTo>
                  <a:pt x="6776335" y="1015119"/>
                  <a:pt x="6761260" y="1047430"/>
                  <a:pt x="6687090" y="1063250"/>
                </a:cubicBezTo>
                <a:cubicBezTo>
                  <a:pt x="6621041" y="1075436"/>
                  <a:pt x="6482366" y="1074217"/>
                  <a:pt x="6431838" y="1063226"/>
                </a:cubicBezTo>
                <a:cubicBezTo>
                  <a:pt x="6405016" y="1060235"/>
                  <a:pt x="6309698" y="1067799"/>
                  <a:pt x="6327795" y="1088142"/>
                </a:cubicBezTo>
                <a:cubicBezTo>
                  <a:pt x="6241699" y="1050273"/>
                  <a:pt x="6228725" y="1111123"/>
                  <a:pt x="6136549" y="1100268"/>
                </a:cubicBezTo>
                <a:cubicBezTo>
                  <a:pt x="6096483" y="1157984"/>
                  <a:pt x="6053277" y="1099229"/>
                  <a:pt x="6004655" y="1114946"/>
                </a:cubicBezTo>
                <a:cubicBezTo>
                  <a:pt x="6010724" y="1065500"/>
                  <a:pt x="5948029" y="1149051"/>
                  <a:pt x="5936643" y="1095428"/>
                </a:cubicBezTo>
                <a:cubicBezTo>
                  <a:pt x="5928154" y="1099986"/>
                  <a:pt x="5920290" y="1106094"/>
                  <a:pt x="5912484" y="1112624"/>
                </a:cubicBezTo>
                <a:lnTo>
                  <a:pt x="5908387" y="1116018"/>
                </a:lnTo>
                <a:lnTo>
                  <a:pt x="5890495" y="1120268"/>
                </a:lnTo>
                <a:lnTo>
                  <a:pt x="5887318" y="1133134"/>
                </a:lnTo>
                <a:lnTo>
                  <a:pt x="5861726" y="1147891"/>
                </a:lnTo>
                <a:cubicBezTo>
                  <a:pt x="5851855" y="1151615"/>
                  <a:pt x="5818443" y="1153513"/>
                  <a:pt x="5805823" y="1152457"/>
                </a:cubicBezTo>
                <a:cubicBezTo>
                  <a:pt x="5761190" y="1128740"/>
                  <a:pt x="5745234" y="1208320"/>
                  <a:pt x="5689841" y="1176232"/>
                </a:cubicBezTo>
                <a:cubicBezTo>
                  <a:pt x="5645165" y="1182523"/>
                  <a:pt x="5638674" y="1185346"/>
                  <a:pt x="5605119" y="1190202"/>
                </a:cubicBezTo>
                <a:cubicBezTo>
                  <a:pt x="5595173" y="1211597"/>
                  <a:pt x="5481899" y="1180798"/>
                  <a:pt x="5488513" y="1205367"/>
                </a:cubicBezTo>
                <a:cubicBezTo>
                  <a:pt x="5455905" y="1184307"/>
                  <a:pt x="5430208" y="1229302"/>
                  <a:pt x="5402905" y="1241191"/>
                </a:cubicBezTo>
                <a:cubicBezTo>
                  <a:pt x="5353635" y="1248161"/>
                  <a:pt x="5228965" y="1244549"/>
                  <a:pt x="5192893" y="1247188"/>
                </a:cubicBezTo>
                <a:cubicBezTo>
                  <a:pt x="5191257" y="1250727"/>
                  <a:pt x="5178909" y="1254361"/>
                  <a:pt x="5164025" y="1257028"/>
                </a:cubicBezTo>
                <a:cubicBezTo>
                  <a:pt x="5149141" y="1259695"/>
                  <a:pt x="5121746" y="1277136"/>
                  <a:pt x="5103589" y="1263189"/>
                </a:cubicBezTo>
                <a:cubicBezTo>
                  <a:pt x="5020856" y="1221392"/>
                  <a:pt x="4961920" y="1251721"/>
                  <a:pt x="4894688" y="1247184"/>
                </a:cubicBezTo>
                <a:cubicBezTo>
                  <a:pt x="4819279" y="1247443"/>
                  <a:pt x="4886780" y="1276272"/>
                  <a:pt x="4788036" y="1238182"/>
                </a:cubicBezTo>
                <a:cubicBezTo>
                  <a:pt x="4780353" y="1258340"/>
                  <a:pt x="4768632" y="1260281"/>
                  <a:pt x="4747555" y="1252768"/>
                </a:cubicBezTo>
                <a:cubicBezTo>
                  <a:pt x="4711089" y="1254336"/>
                  <a:pt x="4719897" y="1302605"/>
                  <a:pt x="4679644" y="1276603"/>
                </a:cubicBezTo>
                <a:cubicBezTo>
                  <a:pt x="4651415" y="1288933"/>
                  <a:pt x="4636594" y="1288316"/>
                  <a:pt x="4617473" y="1296467"/>
                </a:cubicBezTo>
                <a:lnTo>
                  <a:pt x="4564919" y="1325507"/>
                </a:lnTo>
                <a:lnTo>
                  <a:pt x="4566586" y="1316963"/>
                </a:lnTo>
                <a:cubicBezTo>
                  <a:pt x="4569057" y="1308855"/>
                  <a:pt x="4571069" y="1299935"/>
                  <a:pt x="4556303" y="1300262"/>
                </a:cubicBezTo>
                <a:cubicBezTo>
                  <a:pt x="4525488" y="1305073"/>
                  <a:pt x="4517133" y="1269079"/>
                  <a:pt x="4502358" y="1302558"/>
                </a:cubicBezTo>
                <a:lnTo>
                  <a:pt x="4498919" y="1312115"/>
                </a:lnTo>
                <a:lnTo>
                  <a:pt x="4492075" y="1313357"/>
                </a:lnTo>
                <a:cubicBezTo>
                  <a:pt x="4488463" y="1312870"/>
                  <a:pt x="4486534" y="1310394"/>
                  <a:pt x="4487466" y="1304102"/>
                </a:cubicBezTo>
                <a:cubicBezTo>
                  <a:pt x="4457512" y="1328789"/>
                  <a:pt x="4426787" y="1287064"/>
                  <a:pt x="4398292" y="1278410"/>
                </a:cubicBezTo>
                <a:cubicBezTo>
                  <a:pt x="4375210" y="1302378"/>
                  <a:pt x="4366248" y="1283298"/>
                  <a:pt x="4306088" y="1282512"/>
                </a:cubicBezTo>
                <a:cubicBezTo>
                  <a:pt x="4280844" y="1310113"/>
                  <a:pt x="4237476" y="1258925"/>
                  <a:pt x="4188995" y="1296718"/>
                </a:cubicBezTo>
                <a:cubicBezTo>
                  <a:pt x="4186961" y="1293392"/>
                  <a:pt x="4157312" y="1287787"/>
                  <a:pt x="4136582" y="1287687"/>
                </a:cubicBezTo>
                <a:cubicBezTo>
                  <a:pt x="4115852" y="1287587"/>
                  <a:pt x="4081037" y="1280166"/>
                  <a:pt x="4064614" y="1296118"/>
                </a:cubicBezTo>
                <a:cubicBezTo>
                  <a:pt x="3987264" y="1347194"/>
                  <a:pt x="3967205" y="1309881"/>
                  <a:pt x="3900948" y="1322156"/>
                </a:cubicBezTo>
                <a:cubicBezTo>
                  <a:pt x="3826014" y="1330612"/>
                  <a:pt x="3831060" y="1333478"/>
                  <a:pt x="3787890" y="1322164"/>
                </a:cubicBezTo>
                <a:cubicBezTo>
                  <a:pt x="3777929" y="1303028"/>
                  <a:pt x="3766063" y="1332733"/>
                  <a:pt x="3745993" y="1342630"/>
                </a:cubicBezTo>
                <a:cubicBezTo>
                  <a:pt x="3709591" y="1345286"/>
                  <a:pt x="3712765" y="1296323"/>
                  <a:pt x="3675785" y="1326802"/>
                </a:cubicBezTo>
                <a:cubicBezTo>
                  <a:pt x="3682573" y="1300349"/>
                  <a:pt x="3606829" y="1318588"/>
                  <a:pt x="3623856" y="1290804"/>
                </a:cubicBezTo>
                <a:cubicBezTo>
                  <a:pt x="3600335" y="1267550"/>
                  <a:pt x="3588308" y="1307279"/>
                  <a:pt x="3564933" y="1287147"/>
                </a:cubicBezTo>
                <a:cubicBezTo>
                  <a:pt x="3538420" y="1283043"/>
                  <a:pt x="3579946" y="1314789"/>
                  <a:pt x="3550537" y="1317552"/>
                </a:cubicBezTo>
                <a:cubicBezTo>
                  <a:pt x="3514920" y="1316159"/>
                  <a:pt x="3514600" y="1364317"/>
                  <a:pt x="3487736" y="1303493"/>
                </a:cubicBezTo>
                <a:cubicBezTo>
                  <a:pt x="3450312" y="1319195"/>
                  <a:pt x="3443340" y="1291726"/>
                  <a:pt x="3392548" y="1278741"/>
                </a:cubicBezTo>
                <a:cubicBezTo>
                  <a:pt x="3371053" y="1294449"/>
                  <a:pt x="3354022" y="1287164"/>
                  <a:pt x="3337466" y="1272537"/>
                </a:cubicBezTo>
                <a:cubicBezTo>
                  <a:pt x="3287808" y="1277154"/>
                  <a:pt x="3231625" y="1217343"/>
                  <a:pt x="3175981" y="1208973"/>
                </a:cubicBezTo>
                <a:cubicBezTo>
                  <a:pt x="3115467" y="1227175"/>
                  <a:pt x="3096324" y="1223154"/>
                  <a:pt x="3036856" y="1214383"/>
                </a:cubicBezTo>
                <a:cubicBezTo>
                  <a:pt x="2976484" y="1195723"/>
                  <a:pt x="2863716" y="1149668"/>
                  <a:pt x="2824973" y="1134864"/>
                </a:cubicBezTo>
                <a:cubicBezTo>
                  <a:pt x="2817752" y="1140972"/>
                  <a:pt x="2802616" y="1134132"/>
                  <a:pt x="2804398" y="1125556"/>
                </a:cubicBezTo>
                <a:cubicBezTo>
                  <a:pt x="2796364" y="1128008"/>
                  <a:pt x="2737660" y="1151579"/>
                  <a:pt x="2736109" y="1137717"/>
                </a:cubicBezTo>
                <a:cubicBezTo>
                  <a:pt x="2696082" y="1134954"/>
                  <a:pt x="2695314" y="1134322"/>
                  <a:pt x="2659096" y="1150294"/>
                </a:cubicBezTo>
                <a:cubicBezTo>
                  <a:pt x="2582535" y="1124403"/>
                  <a:pt x="2622743" y="1189988"/>
                  <a:pt x="2567088" y="1181781"/>
                </a:cubicBezTo>
                <a:cubicBezTo>
                  <a:pt x="2523074" y="1153322"/>
                  <a:pt x="2505741" y="1175022"/>
                  <a:pt x="2454501" y="1155455"/>
                </a:cubicBezTo>
                <a:cubicBezTo>
                  <a:pt x="2435184" y="1199648"/>
                  <a:pt x="2405890" y="1149324"/>
                  <a:pt x="2385161" y="1161312"/>
                </a:cubicBezTo>
                <a:cubicBezTo>
                  <a:pt x="2329714" y="1166582"/>
                  <a:pt x="2322102" y="1137771"/>
                  <a:pt x="2273361" y="1134090"/>
                </a:cubicBezTo>
                <a:cubicBezTo>
                  <a:pt x="2270204" y="1112590"/>
                  <a:pt x="2164540" y="1136821"/>
                  <a:pt x="2132003" y="1139225"/>
                </a:cubicBezTo>
                <a:cubicBezTo>
                  <a:pt x="2119616" y="1127805"/>
                  <a:pt x="2068429" y="1132839"/>
                  <a:pt x="2041224" y="1147536"/>
                </a:cubicBezTo>
                <a:cubicBezTo>
                  <a:pt x="2072319" y="1178143"/>
                  <a:pt x="2006941" y="1118646"/>
                  <a:pt x="2010157" y="1152767"/>
                </a:cubicBezTo>
                <a:cubicBezTo>
                  <a:pt x="1976080" y="1167742"/>
                  <a:pt x="1904926" y="1183913"/>
                  <a:pt x="1859213" y="1199540"/>
                </a:cubicBezTo>
                <a:cubicBezTo>
                  <a:pt x="1837985" y="1173314"/>
                  <a:pt x="1772946" y="1249813"/>
                  <a:pt x="1735877" y="1246527"/>
                </a:cubicBezTo>
                <a:cubicBezTo>
                  <a:pt x="1727774" y="1263559"/>
                  <a:pt x="1674382" y="1247072"/>
                  <a:pt x="1660167" y="1236849"/>
                </a:cubicBezTo>
                <a:cubicBezTo>
                  <a:pt x="1541640" y="1221134"/>
                  <a:pt x="1352140" y="1267338"/>
                  <a:pt x="1279827" y="1245307"/>
                </a:cubicBezTo>
                <a:lnTo>
                  <a:pt x="1021737" y="1238739"/>
                </a:lnTo>
                <a:cubicBezTo>
                  <a:pt x="1011829" y="1264670"/>
                  <a:pt x="960483" y="1235921"/>
                  <a:pt x="959820" y="1275863"/>
                </a:cubicBezTo>
                <a:cubicBezTo>
                  <a:pt x="950745" y="1291685"/>
                  <a:pt x="934594" y="1289700"/>
                  <a:pt x="929137" y="1273957"/>
                </a:cubicBezTo>
                <a:cubicBezTo>
                  <a:pt x="909281" y="1275184"/>
                  <a:pt x="894620" y="1293444"/>
                  <a:pt x="878849" y="1266740"/>
                </a:cubicBezTo>
                <a:cubicBezTo>
                  <a:pt x="851668" y="1267510"/>
                  <a:pt x="816599" y="1322523"/>
                  <a:pt x="800667" y="1282041"/>
                </a:cubicBezTo>
                <a:cubicBezTo>
                  <a:pt x="741645" y="1285469"/>
                  <a:pt x="699773" y="1269716"/>
                  <a:pt x="644906" y="1273685"/>
                </a:cubicBezTo>
                <a:cubicBezTo>
                  <a:pt x="541527" y="1321342"/>
                  <a:pt x="446058" y="1236106"/>
                  <a:pt x="379869" y="1339165"/>
                </a:cubicBezTo>
                <a:cubicBezTo>
                  <a:pt x="292000" y="1296022"/>
                  <a:pt x="211611" y="1323804"/>
                  <a:pt x="137696" y="1319217"/>
                </a:cubicBezTo>
                <a:cubicBezTo>
                  <a:pt x="102121" y="1327987"/>
                  <a:pt x="88791" y="1285209"/>
                  <a:pt x="54250" y="1315838"/>
                </a:cubicBezTo>
                <a:cubicBezTo>
                  <a:pt x="49461" y="1305340"/>
                  <a:pt x="39595" y="1300426"/>
                  <a:pt x="28042" y="1297822"/>
                </a:cubicBezTo>
                <a:lnTo>
                  <a:pt x="0" y="1294612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4" name="Freeform: Shape 63">
            <a:extLst>
              <a:ext uri="{FF2B5EF4-FFF2-40B4-BE49-F238E27FC236}">
                <a16:creationId xmlns:a16="http://schemas.microsoft.com/office/drawing/2014/main" xmlns="" id="{EF693875-948C-4D9B-AE6F-8F6894277D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07088" y="6114199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D8CF630E-BC57-4786-8B1F-C22C04E869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307088" y="6114200"/>
            <a:ext cx="6884912" cy="743802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211283E-0DD8-7F31-E7D3-AC006677A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5745" y="464103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407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EB492406-5564-40F2-8A3B-A4682018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98" y="774442"/>
            <a:ext cx="4116257" cy="419784"/>
          </a:xfrm>
        </p:spPr>
        <p:txBody>
          <a:bodyPr/>
          <a:lstStyle/>
          <a:p>
            <a:pPr algn="ctr"/>
            <a:r>
              <a:rPr lang="ru-RU" dirty="0"/>
              <a:t>Ваши задачи: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6E90EAD3-808B-22EF-075B-9A81106D8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1012" y="1427585"/>
            <a:ext cx="4842588" cy="76511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/>
              <a:t>Участие в разработке « Системы управления бортовым комплексом» 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140398DA-14FC-A8E0-563B-FD9752B56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07049" y="2155371"/>
            <a:ext cx="5016943" cy="491265"/>
          </a:xfrm>
        </p:spPr>
        <p:txBody>
          <a:bodyPr/>
          <a:lstStyle/>
          <a:p>
            <a:r>
              <a:rPr lang="ru-RU" dirty="0"/>
              <a:t>Чем предстоит заниматься: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9B786B39-7833-E943-E3D2-D6E767CC6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82351" y="2897330"/>
            <a:ext cx="4855029" cy="3419493"/>
          </a:xfrm>
        </p:spPr>
        <p:txBody>
          <a:bodyPr>
            <a:normAutofit/>
          </a:bodyPr>
          <a:lstStyle/>
          <a:p>
            <a:r>
              <a:rPr lang="ru-RU" sz="1800" dirty="0"/>
              <a:t>Разработка электрических схем систем управления ,технических заданий и документации на приборы </a:t>
            </a:r>
          </a:p>
          <a:p>
            <a:r>
              <a:rPr lang="ru-RU" sz="1800" dirty="0"/>
              <a:t>Разработка логики управления бортовыми системами </a:t>
            </a:r>
          </a:p>
          <a:p>
            <a:r>
              <a:rPr lang="ru-RU" sz="1800" dirty="0"/>
              <a:t>Разработка и выпуск конструкторской документации на систему управления 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7E9C78FB-4BF7-6852-8C3F-32D2732B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41" y="158620"/>
            <a:ext cx="8475676" cy="556726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Подробнее о вакансии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485B8E-AA0F-3E32-78F5-A42CAB55E673}"/>
              </a:ext>
            </a:extLst>
          </p:cNvPr>
          <p:cNvSpPr txBox="1"/>
          <p:nvPr/>
        </p:nvSpPr>
        <p:spPr>
          <a:xfrm>
            <a:off x="6736702" y="811762"/>
            <a:ext cx="44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НАШИ ОЖИДАНИЯ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F354DC-3B8D-5EFE-4CF0-D840A825A4D4}"/>
              </a:ext>
            </a:extLst>
          </p:cNvPr>
          <p:cNvSpPr txBox="1"/>
          <p:nvPr/>
        </p:nvSpPr>
        <p:spPr>
          <a:xfrm>
            <a:off x="6746031" y="1390261"/>
            <a:ext cx="45253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обучаетесь на последних курсах Космического Факультета МФ МГТУ Н.Э. Баумана</a:t>
            </a:r>
          </a:p>
          <a:p>
            <a:r>
              <a:rPr lang="ru-RU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уверенный пользователь </a:t>
            </a:r>
            <a:r>
              <a:rPr lang="en-GB" dirty="0"/>
              <a:t>Microsoft </a:t>
            </a:r>
            <a:r>
              <a:rPr lang="en-GB" dirty="0" err="1"/>
              <a:t>Office,AutoCad</a:t>
            </a:r>
            <a:r>
              <a:rPr lang="en-US" dirty="0"/>
              <a:t> ( E-CAD) </a:t>
            </a:r>
            <a:endParaRPr lang="ru-RU" dirty="0"/>
          </a:p>
          <a:p>
            <a:endParaRPr lang="ru-RU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Вашим преимуществом будет знание английского языка на уровне чтения спецификаций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026C124-1FA3-585D-AE53-14A26FD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560" y="5476875"/>
            <a:ext cx="269009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18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8ADFC0-DE21-401A-BC4F-DCDA8F992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 корпорации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DB84B8-EAB8-39E2-5507-3D9C49F5A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Ракетно-космическая корпорация « Энергия» – головное предприятие в области пилотируемого освоения космоса . Большинство исторических достижений в области освоения космоса связано с коллективом « Энергии». От легендарной королевской « семерки» и </a:t>
            </a:r>
            <a:r>
              <a:rPr lang="ru-RU" sz="2800" dirty="0" err="1"/>
              <a:t>перввого</a:t>
            </a:r>
            <a:r>
              <a:rPr lang="ru-RU" sz="2800" dirty="0"/>
              <a:t> спутника до самых современных орбитальных станций и космических аппаратов – все это РКК « Энергия» </a:t>
            </a:r>
          </a:p>
        </p:txBody>
      </p:sp>
      <p:pic>
        <p:nvPicPr>
          <p:cNvPr id="5" name="Рисунок 4" descr="Изображение выглядит как Графика, логотип, Шрифт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xmlns="" id="{F287D77A-3B8C-546F-3C56-B90FE6C5FC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0666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46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xmlns="" id="{7DA3C418-758E-4180-A5D0-8655D680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xmlns="" id="{28C8EF06-5EC3-4883-AFAF-D74FF465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8C66C2-BED5-BE14-DAC8-CCC2EED6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8" r="1" b="1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9AC338B-433E-669F-4E2E-B8B76BC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782" y="2409826"/>
            <a:ext cx="4281068" cy="318502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Инженер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-конструктор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1600" dirty="0"/>
              <a:t>( в отдел по арматуре пневмогидравлических систем)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45AFF1A-B25B-39E0-B3E6-20ABAD7AC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0946" y="552286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99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EB492406-5564-40F2-8A3B-A4682018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8766" y="774442"/>
            <a:ext cx="4116257" cy="419784"/>
          </a:xfrm>
        </p:spPr>
        <p:txBody>
          <a:bodyPr/>
          <a:lstStyle/>
          <a:p>
            <a:pPr algn="ctr"/>
            <a:r>
              <a:rPr lang="ru-RU" dirty="0"/>
              <a:t>Ваши задачи:</a:t>
            </a:r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6E90EAD3-808B-22EF-075B-9A81106D8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4432" y="1291396"/>
            <a:ext cx="4655976" cy="1614195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/>
              <a:t>Разработка </a:t>
            </a:r>
            <a:r>
              <a:rPr lang="ru-RU" sz="1800" dirty="0" err="1"/>
              <a:t>конструкторской,технической,эксплуатационной</a:t>
            </a:r>
            <a:r>
              <a:rPr lang="ru-RU" sz="1800" dirty="0"/>
              <a:t> документации на агрегаты пневмогидравлических систем (АПГС)</a:t>
            </a:r>
          </a:p>
          <a:p>
            <a:r>
              <a:rPr lang="ru-RU" sz="1800" dirty="0"/>
              <a:t>Обеспечение инженерного сопровождения изготовления , испытаний и эксплуатации АПГС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140398DA-14FC-A8E0-563B-FD9752B56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079057" y="2771985"/>
            <a:ext cx="5016943" cy="491265"/>
          </a:xfrm>
        </p:spPr>
        <p:txBody>
          <a:bodyPr/>
          <a:lstStyle/>
          <a:p>
            <a:r>
              <a:rPr lang="ru-RU" dirty="0"/>
              <a:t>Чем предстоит заниматься: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xmlns="" id="{9B786B39-7833-E943-E3D2-D6E767CC6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89300" y="3347185"/>
            <a:ext cx="4855029" cy="3419493"/>
          </a:xfrm>
        </p:spPr>
        <p:txBody>
          <a:bodyPr>
            <a:normAutofit fontScale="85000" lnSpcReduction="10000"/>
          </a:bodyPr>
          <a:lstStyle/>
          <a:p>
            <a:r>
              <a:rPr lang="ru-RU" sz="1800" dirty="0"/>
              <a:t>Разработка конструкции и проведение проектно-конструкторских расчетов АПГС под руководством ведущего инженера-конструктора </a:t>
            </a:r>
          </a:p>
          <a:p>
            <a:r>
              <a:rPr lang="ru-RU" sz="1800" dirty="0"/>
              <a:t>Разработка , выпуск, согласование конструкторской, технической и эксплуатационной документации на АПГС</a:t>
            </a:r>
          </a:p>
          <a:p>
            <a:r>
              <a:rPr lang="ru-RU" sz="1800" dirty="0"/>
              <a:t>Обеспечение инженерного сопровождения изготовления, испытаний, эксплуатации АПГС </a:t>
            </a:r>
          </a:p>
          <a:p>
            <a:r>
              <a:rPr lang="ru-RU" sz="1800" dirty="0"/>
              <a:t>Решение технических вопросов и проведение авторского надзора на заводах-изготовителях и испытательных базах 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7E9C78FB-4BF7-6852-8C3F-32D2732BA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541" y="158620"/>
            <a:ext cx="8475676" cy="556726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Подробнее о вакансии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6485B8E-AA0F-3E32-78F5-A42CAB55E673}"/>
              </a:ext>
            </a:extLst>
          </p:cNvPr>
          <p:cNvSpPr txBox="1"/>
          <p:nvPr/>
        </p:nvSpPr>
        <p:spPr>
          <a:xfrm>
            <a:off x="6726974" y="802035"/>
            <a:ext cx="4422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НАШИ ОЖИДАНИЯ 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4F354DC-3B8D-5EFE-4CF0-D840A825A4D4}"/>
              </a:ext>
            </a:extLst>
          </p:cNvPr>
          <p:cNvSpPr txBox="1"/>
          <p:nvPr/>
        </p:nvSpPr>
        <p:spPr>
          <a:xfrm>
            <a:off x="6600116" y="1351351"/>
            <a:ext cx="46450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обучаетесь на последних курсах Космического Факультета/ Машиностроительной направленности  МФ МГТУ Н.Э. Баумана</a:t>
            </a:r>
          </a:p>
          <a:p>
            <a:r>
              <a:rPr lang="ru-RU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Вы уверенный пользователь ПК, особенно </a:t>
            </a:r>
            <a:r>
              <a:rPr lang="en-GB" dirty="0"/>
              <a:t>Microsoft Office,</a:t>
            </a:r>
            <a:r>
              <a:rPr lang="ru-RU" dirty="0"/>
              <a:t>а также графическими пакетами для разработки АПГС( </a:t>
            </a:r>
            <a:r>
              <a:rPr lang="en-GB" dirty="0" err="1"/>
              <a:t>AutoCad</a:t>
            </a:r>
            <a:r>
              <a:rPr lang="ru-RU" dirty="0"/>
              <a:t>, </a:t>
            </a:r>
            <a:r>
              <a:rPr lang="en-GB" dirty="0"/>
              <a:t>Creo Parametric,</a:t>
            </a:r>
            <a:r>
              <a:rPr lang="ru-RU" dirty="0"/>
              <a:t> </a:t>
            </a:r>
            <a:r>
              <a:rPr lang="en-GB" dirty="0" err="1"/>
              <a:t>AutoDesk</a:t>
            </a:r>
            <a:r>
              <a:rPr lang="en-GB" dirty="0"/>
              <a:t>,</a:t>
            </a:r>
            <a:r>
              <a:rPr lang="ru-RU" dirty="0"/>
              <a:t> </a:t>
            </a:r>
            <a:r>
              <a:rPr lang="en-GB" dirty="0"/>
              <a:t>Inventor </a:t>
            </a:r>
            <a:r>
              <a:rPr lang="ru-RU" dirty="0"/>
              <a:t>и </a:t>
            </a:r>
            <a:r>
              <a:rPr lang="ru-RU" dirty="0" err="1"/>
              <a:t>т.д</a:t>
            </a:r>
            <a:r>
              <a:rPr lang="ru-RU" dirty="0"/>
              <a:t> </a:t>
            </a:r>
            <a:r>
              <a:rPr lang="en-US" dirty="0"/>
              <a:t>) </a:t>
            </a:r>
            <a:endParaRPr lang="ru-RU" dirty="0"/>
          </a:p>
          <a:p>
            <a:endParaRPr lang="ru-RU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3026C124-1FA3-585D-AE53-14A26FDCF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560" y="5476875"/>
            <a:ext cx="2690095" cy="15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791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xmlns="" id="{78E81931-EC11-4433-BB7B-ED42BAA244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8C66C2-BED5-BE14-DAC8-CCC2EED6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>
            <a:off x="0" y="11"/>
            <a:ext cx="12191979" cy="6857989"/>
          </a:xfrm>
          <a:prstGeom prst="rect">
            <a:avLst/>
          </a:prstGeom>
        </p:spPr>
      </p:pic>
      <p:sp useBgFill="1">
        <p:nvSpPr>
          <p:cNvPr id="107" name="Freeform: Shape 106">
            <a:extLst>
              <a:ext uri="{FF2B5EF4-FFF2-40B4-BE49-F238E27FC236}">
                <a16:creationId xmlns:a16="http://schemas.microsoft.com/office/drawing/2014/main" xmlns="" id="{EF693875-948C-4D9B-AE6F-8F6894277D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xmlns="" id="{C0FBE8EC-1812-4EE8-AE95-F57CA25AAF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 flipV="1">
            <a:off x="8566205" y="0"/>
            <a:ext cx="3625795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2039075 w 6884912"/>
              <a:gd name="connsiteY41" fmla="*/ 599964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289361 w 6884912"/>
              <a:gd name="connsiteY81" fmla="*/ 196642 h 1161397"/>
              <a:gd name="connsiteX82" fmla="*/ 4498913 w 6884912"/>
              <a:gd name="connsiteY82" fmla="*/ 118915 h 1161397"/>
              <a:gd name="connsiteX83" fmla="*/ 4617330 w 6884912"/>
              <a:gd name="connsiteY83" fmla="*/ 111163 h 1161397"/>
              <a:gd name="connsiteX84" fmla="*/ 4659778 w 6884912"/>
              <a:gd name="connsiteY84" fmla="*/ 118219 h 1161397"/>
              <a:gd name="connsiteX85" fmla="*/ 4730870 w 6884912"/>
              <a:gd name="connsiteY85" fmla="*/ 129432 h 1161397"/>
              <a:gd name="connsiteX86" fmla="*/ 4785037 w 6884912"/>
              <a:gd name="connsiteY86" fmla="*/ 161964 h 1161397"/>
              <a:gd name="connsiteX87" fmla="*/ 4844073 w 6884912"/>
              <a:gd name="connsiteY87" fmla="*/ 161768 h 1161397"/>
              <a:gd name="connsiteX88" fmla="*/ 4856454 w 6884912"/>
              <a:gd name="connsiteY88" fmla="*/ 130488 h 1161397"/>
              <a:gd name="connsiteX89" fmla="*/ 4920038 w 6884912"/>
              <a:gd name="connsiteY89" fmla="*/ 140418 h 1161397"/>
              <a:gd name="connsiteX90" fmla="*/ 5016639 w 6884912"/>
              <a:gd name="connsiteY90" fmla="*/ 158905 h 1161397"/>
              <a:gd name="connsiteX91" fmla="*/ 5072009 w 6884912"/>
              <a:gd name="connsiteY91" fmla="*/ 161502 h 1161397"/>
              <a:gd name="connsiteX92" fmla="*/ 5223626 w 6884912"/>
              <a:gd name="connsiteY92" fmla="*/ 177356 h 1161397"/>
              <a:gd name="connsiteX93" fmla="*/ 5375773 w 6884912"/>
              <a:gd name="connsiteY93" fmla="*/ 199913 h 1161397"/>
              <a:gd name="connsiteX94" fmla="*/ 5467502 w 6884912"/>
              <a:gd name="connsiteY94" fmla="*/ 250963 h 1161397"/>
              <a:gd name="connsiteX95" fmla="*/ 5592395 w 6884912"/>
              <a:gd name="connsiteY95" fmla="*/ 265434 h 1161397"/>
              <a:gd name="connsiteX96" fmla="*/ 5613532 w 6884912"/>
              <a:gd name="connsiteY96" fmla="*/ 273379 h 1161397"/>
              <a:gd name="connsiteX97" fmla="*/ 5642173 w 6884912"/>
              <a:gd name="connsiteY97" fmla="*/ 266904 h 1161397"/>
              <a:gd name="connsiteX98" fmla="*/ 5756910 w 6884912"/>
              <a:gd name="connsiteY98" fmla="*/ 239211 h 1161397"/>
              <a:gd name="connsiteX99" fmla="*/ 5846667 w 6884912"/>
              <a:gd name="connsiteY99" fmla="*/ 201786 h 1161397"/>
              <a:gd name="connsiteX100" fmla="*/ 5960732 w 6884912"/>
              <a:gd name="connsiteY100" fmla="*/ 220708 h 1161397"/>
              <a:gd name="connsiteX101" fmla="*/ 6029542 w 6884912"/>
              <a:gd name="connsiteY101" fmla="*/ 210339 h 1161397"/>
              <a:gd name="connsiteX102" fmla="*/ 6141123 w 6884912"/>
              <a:gd name="connsiteY102" fmla="*/ 159923 h 1161397"/>
              <a:gd name="connsiteX103" fmla="*/ 6290640 w 6884912"/>
              <a:gd name="connsiteY103" fmla="*/ 167441 h 1161397"/>
              <a:gd name="connsiteX104" fmla="*/ 6322806 w 6884912"/>
              <a:gd name="connsiteY104" fmla="*/ 213293 h 1161397"/>
              <a:gd name="connsiteX105" fmla="*/ 6364914 w 6884912"/>
              <a:gd name="connsiteY105" fmla="*/ 240140 h 1161397"/>
              <a:gd name="connsiteX106" fmla="*/ 6380420 w 6884912"/>
              <a:gd name="connsiteY106" fmla="*/ 173195 h 1161397"/>
              <a:gd name="connsiteX107" fmla="*/ 6507891 w 6884912"/>
              <a:gd name="connsiteY107" fmla="*/ 118474 h 1161397"/>
              <a:gd name="connsiteX108" fmla="*/ 6571807 w 6884912"/>
              <a:gd name="connsiteY108" fmla="*/ 98636 h 1161397"/>
              <a:gd name="connsiteX109" fmla="*/ 6671880 w 6884912"/>
              <a:gd name="connsiteY109" fmla="*/ 82931 h 1161397"/>
              <a:gd name="connsiteX110" fmla="*/ 6702266 w 6884912"/>
              <a:gd name="connsiteY110" fmla="*/ 75470 h 1161397"/>
              <a:gd name="connsiteX111" fmla="*/ 6845802 w 6884912"/>
              <a:gd name="connsiteY111" fmla="*/ 24496 h 1161397"/>
              <a:gd name="connsiteX112" fmla="*/ 6884912 w 6884912"/>
              <a:gd name="connsiteY11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64914 w 6884912"/>
              <a:gd name="connsiteY104" fmla="*/ 240140 h 1161397"/>
              <a:gd name="connsiteX105" fmla="*/ 6380420 w 6884912"/>
              <a:gd name="connsiteY105" fmla="*/ 173195 h 1161397"/>
              <a:gd name="connsiteX106" fmla="*/ 6507891 w 6884912"/>
              <a:gd name="connsiteY106" fmla="*/ 118474 h 1161397"/>
              <a:gd name="connsiteX107" fmla="*/ 6571807 w 6884912"/>
              <a:gd name="connsiteY107" fmla="*/ 98636 h 1161397"/>
              <a:gd name="connsiteX108" fmla="*/ 6671880 w 6884912"/>
              <a:gd name="connsiteY108" fmla="*/ 82931 h 1161397"/>
              <a:gd name="connsiteX109" fmla="*/ 6702266 w 6884912"/>
              <a:gd name="connsiteY109" fmla="*/ 75470 h 1161397"/>
              <a:gd name="connsiteX110" fmla="*/ 6845802 w 6884912"/>
              <a:gd name="connsiteY110" fmla="*/ 24496 h 1161397"/>
              <a:gd name="connsiteX111" fmla="*/ 6884912 w 6884912"/>
              <a:gd name="connsiteY11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22806 w 6884912"/>
              <a:gd name="connsiteY103" fmla="*/ 213293 h 1161397"/>
              <a:gd name="connsiteX104" fmla="*/ 6380420 w 6884912"/>
              <a:gd name="connsiteY104" fmla="*/ 173195 h 1161397"/>
              <a:gd name="connsiteX105" fmla="*/ 6507891 w 6884912"/>
              <a:gd name="connsiteY105" fmla="*/ 118474 h 1161397"/>
              <a:gd name="connsiteX106" fmla="*/ 6571807 w 6884912"/>
              <a:gd name="connsiteY106" fmla="*/ 98636 h 1161397"/>
              <a:gd name="connsiteX107" fmla="*/ 6671880 w 6884912"/>
              <a:gd name="connsiteY107" fmla="*/ 82931 h 1161397"/>
              <a:gd name="connsiteX108" fmla="*/ 6702266 w 6884912"/>
              <a:gd name="connsiteY108" fmla="*/ 75470 h 1161397"/>
              <a:gd name="connsiteX109" fmla="*/ 6845802 w 6884912"/>
              <a:gd name="connsiteY109" fmla="*/ 24496 h 1161397"/>
              <a:gd name="connsiteX110" fmla="*/ 6884912 w 6884912"/>
              <a:gd name="connsiteY11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141123 w 6884912"/>
              <a:gd name="connsiteY101" fmla="*/ 159923 h 1161397"/>
              <a:gd name="connsiteX102" fmla="*/ 6290640 w 6884912"/>
              <a:gd name="connsiteY102" fmla="*/ 167441 h 1161397"/>
              <a:gd name="connsiteX103" fmla="*/ 6380420 w 6884912"/>
              <a:gd name="connsiteY103" fmla="*/ 173195 h 1161397"/>
              <a:gd name="connsiteX104" fmla="*/ 6507891 w 6884912"/>
              <a:gd name="connsiteY104" fmla="*/ 118474 h 1161397"/>
              <a:gd name="connsiteX105" fmla="*/ 6571807 w 6884912"/>
              <a:gd name="connsiteY105" fmla="*/ 98636 h 1161397"/>
              <a:gd name="connsiteX106" fmla="*/ 6671880 w 6884912"/>
              <a:gd name="connsiteY106" fmla="*/ 82931 h 1161397"/>
              <a:gd name="connsiteX107" fmla="*/ 6702266 w 6884912"/>
              <a:gd name="connsiteY107" fmla="*/ 75470 h 1161397"/>
              <a:gd name="connsiteX108" fmla="*/ 6845802 w 6884912"/>
              <a:gd name="connsiteY108" fmla="*/ 24496 h 1161397"/>
              <a:gd name="connsiteX109" fmla="*/ 6884912 w 6884912"/>
              <a:gd name="connsiteY10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375773 w 6884912"/>
              <a:gd name="connsiteY92" fmla="*/ 199913 h 1161397"/>
              <a:gd name="connsiteX93" fmla="*/ 5467502 w 6884912"/>
              <a:gd name="connsiteY93" fmla="*/ 250963 h 1161397"/>
              <a:gd name="connsiteX94" fmla="*/ 5592395 w 6884912"/>
              <a:gd name="connsiteY94" fmla="*/ 265434 h 1161397"/>
              <a:gd name="connsiteX95" fmla="*/ 5613532 w 6884912"/>
              <a:gd name="connsiteY95" fmla="*/ 273379 h 1161397"/>
              <a:gd name="connsiteX96" fmla="*/ 5642173 w 6884912"/>
              <a:gd name="connsiteY96" fmla="*/ 266904 h 1161397"/>
              <a:gd name="connsiteX97" fmla="*/ 5756910 w 6884912"/>
              <a:gd name="connsiteY97" fmla="*/ 239211 h 1161397"/>
              <a:gd name="connsiteX98" fmla="*/ 5846667 w 6884912"/>
              <a:gd name="connsiteY98" fmla="*/ 201786 h 1161397"/>
              <a:gd name="connsiteX99" fmla="*/ 5960732 w 6884912"/>
              <a:gd name="connsiteY99" fmla="*/ 220708 h 1161397"/>
              <a:gd name="connsiteX100" fmla="*/ 6029542 w 6884912"/>
              <a:gd name="connsiteY100" fmla="*/ 210339 h 1161397"/>
              <a:gd name="connsiteX101" fmla="*/ 6290640 w 6884912"/>
              <a:gd name="connsiteY101" fmla="*/ 167441 h 1161397"/>
              <a:gd name="connsiteX102" fmla="*/ 6380420 w 6884912"/>
              <a:gd name="connsiteY102" fmla="*/ 173195 h 1161397"/>
              <a:gd name="connsiteX103" fmla="*/ 6507891 w 6884912"/>
              <a:gd name="connsiteY103" fmla="*/ 118474 h 1161397"/>
              <a:gd name="connsiteX104" fmla="*/ 6571807 w 6884912"/>
              <a:gd name="connsiteY104" fmla="*/ 98636 h 1161397"/>
              <a:gd name="connsiteX105" fmla="*/ 6671880 w 6884912"/>
              <a:gd name="connsiteY105" fmla="*/ 82931 h 1161397"/>
              <a:gd name="connsiteX106" fmla="*/ 6702266 w 6884912"/>
              <a:gd name="connsiteY106" fmla="*/ 75470 h 1161397"/>
              <a:gd name="connsiteX107" fmla="*/ 6845802 w 6884912"/>
              <a:gd name="connsiteY107" fmla="*/ 24496 h 1161397"/>
              <a:gd name="connsiteX108" fmla="*/ 6884912 w 6884912"/>
              <a:gd name="connsiteY10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853961 w 6884912"/>
              <a:gd name="connsiteY72" fmla="*/ 213380 h 1161397"/>
              <a:gd name="connsiteX73" fmla="*/ 3907640 w 6884912"/>
              <a:gd name="connsiteY73" fmla="*/ 207568 h 1161397"/>
              <a:gd name="connsiteX74" fmla="*/ 3910449 w 6884912"/>
              <a:gd name="connsiteY74" fmla="*/ 197808 h 1161397"/>
              <a:gd name="connsiteX75" fmla="*/ 3917197 w 6884912"/>
              <a:gd name="connsiteY75" fmla="*/ 196121 h 1161397"/>
              <a:gd name="connsiteX76" fmla="*/ 3922400 w 6884912"/>
              <a:gd name="connsiteY76" fmla="*/ 205056 h 1161397"/>
              <a:gd name="connsiteX77" fmla="*/ 4013061 w 6884912"/>
              <a:gd name="connsiteY77" fmla="*/ 224874 h 1161397"/>
              <a:gd name="connsiteX78" fmla="*/ 4134285 w 6884912"/>
              <a:gd name="connsiteY78" fmla="*/ 235592 h 1161397"/>
              <a:gd name="connsiteX79" fmla="*/ 4220717 w 6884912"/>
              <a:gd name="connsiteY79" fmla="*/ 192946 h 1161397"/>
              <a:gd name="connsiteX80" fmla="*/ 4228802 w 6884912"/>
              <a:gd name="connsiteY80" fmla="*/ 201468 h 1161397"/>
              <a:gd name="connsiteX81" fmla="*/ 4498913 w 6884912"/>
              <a:gd name="connsiteY81" fmla="*/ 118915 h 1161397"/>
              <a:gd name="connsiteX82" fmla="*/ 4617330 w 6884912"/>
              <a:gd name="connsiteY82" fmla="*/ 111163 h 1161397"/>
              <a:gd name="connsiteX83" fmla="*/ 4659778 w 6884912"/>
              <a:gd name="connsiteY83" fmla="*/ 118219 h 1161397"/>
              <a:gd name="connsiteX84" fmla="*/ 4730870 w 6884912"/>
              <a:gd name="connsiteY84" fmla="*/ 129432 h 1161397"/>
              <a:gd name="connsiteX85" fmla="*/ 4785037 w 6884912"/>
              <a:gd name="connsiteY85" fmla="*/ 161964 h 1161397"/>
              <a:gd name="connsiteX86" fmla="*/ 4844073 w 6884912"/>
              <a:gd name="connsiteY86" fmla="*/ 161768 h 1161397"/>
              <a:gd name="connsiteX87" fmla="*/ 4856454 w 6884912"/>
              <a:gd name="connsiteY87" fmla="*/ 130488 h 1161397"/>
              <a:gd name="connsiteX88" fmla="*/ 4920038 w 6884912"/>
              <a:gd name="connsiteY88" fmla="*/ 140418 h 1161397"/>
              <a:gd name="connsiteX89" fmla="*/ 5016639 w 6884912"/>
              <a:gd name="connsiteY89" fmla="*/ 158905 h 1161397"/>
              <a:gd name="connsiteX90" fmla="*/ 5072009 w 6884912"/>
              <a:gd name="connsiteY90" fmla="*/ 161502 h 1161397"/>
              <a:gd name="connsiteX91" fmla="*/ 5223626 w 6884912"/>
              <a:gd name="connsiteY91" fmla="*/ 177356 h 1161397"/>
              <a:gd name="connsiteX92" fmla="*/ 5467502 w 6884912"/>
              <a:gd name="connsiteY92" fmla="*/ 250963 h 1161397"/>
              <a:gd name="connsiteX93" fmla="*/ 5592395 w 6884912"/>
              <a:gd name="connsiteY93" fmla="*/ 265434 h 1161397"/>
              <a:gd name="connsiteX94" fmla="*/ 5613532 w 6884912"/>
              <a:gd name="connsiteY94" fmla="*/ 273379 h 1161397"/>
              <a:gd name="connsiteX95" fmla="*/ 5642173 w 6884912"/>
              <a:gd name="connsiteY95" fmla="*/ 266904 h 1161397"/>
              <a:gd name="connsiteX96" fmla="*/ 5756910 w 6884912"/>
              <a:gd name="connsiteY96" fmla="*/ 239211 h 1161397"/>
              <a:gd name="connsiteX97" fmla="*/ 5846667 w 6884912"/>
              <a:gd name="connsiteY97" fmla="*/ 201786 h 1161397"/>
              <a:gd name="connsiteX98" fmla="*/ 5960732 w 6884912"/>
              <a:gd name="connsiteY98" fmla="*/ 220708 h 1161397"/>
              <a:gd name="connsiteX99" fmla="*/ 6029542 w 6884912"/>
              <a:gd name="connsiteY99" fmla="*/ 210339 h 1161397"/>
              <a:gd name="connsiteX100" fmla="*/ 6290640 w 6884912"/>
              <a:gd name="connsiteY100" fmla="*/ 167441 h 1161397"/>
              <a:gd name="connsiteX101" fmla="*/ 6380420 w 6884912"/>
              <a:gd name="connsiteY101" fmla="*/ 173195 h 1161397"/>
              <a:gd name="connsiteX102" fmla="*/ 6507891 w 6884912"/>
              <a:gd name="connsiteY102" fmla="*/ 118474 h 1161397"/>
              <a:gd name="connsiteX103" fmla="*/ 6571807 w 6884912"/>
              <a:gd name="connsiteY103" fmla="*/ 98636 h 1161397"/>
              <a:gd name="connsiteX104" fmla="*/ 6671880 w 6884912"/>
              <a:gd name="connsiteY104" fmla="*/ 82931 h 1161397"/>
              <a:gd name="connsiteX105" fmla="*/ 6702266 w 6884912"/>
              <a:gd name="connsiteY105" fmla="*/ 75470 h 1161397"/>
              <a:gd name="connsiteX106" fmla="*/ 6845802 w 6884912"/>
              <a:gd name="connsiteY106" fmla="*/ 24496 h 1161397"/>
              <a:gd name="connsiteX107" fmla="*/ 6884912 w 6884912"/>
              <a:gd name="connsiteY10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842609 w 6884912"/>
              <a:gd name="connsiteY71" fmla="*/ 197386 h 1161397"/>
              <a:gd name="connsiteX72" fmla="*/ 3907640 w 6884912"/>
              <a:gd name="connsiteY72" fmla="*/ 207568 h 1161397"/>
              <a:gd name="connsiteX73" fmla="*/ 3910449 w 6884912"/>
              <a:gd name="connsiteY73" fmla="*/ 197808 h 1161397"/>
              <a:gd name="connsiteX74" fmla="*/ 3917197 w 6884912"/>
              <a:gd name="connsiteY74" fmla="*/ 196121 h 1161397"/>
              <a:gd name="connsiteX75" fmla="*/ 3922400 w 6884912"/>
              <a:gd name="connsiteY75" fmla="*/ 205056 h 1161397"/>
              <a:gd name="connsiteX76" fmla="*/ 4013061 w 6884912"/>
              <a:gd name="connsiteY76" fmla="*/ 224874 h 1161397"/>
              <a:gd name="connsiteX77" fmla="*/ 4134285 w 6884912"/>
              <a:gd name="connsiteY77" fmla="*/ 235592 h 1161397"/>
              <a:gd name="connsiteX78" fmla="*/ 4220717 w 6884912"/>
              <a:gd name="connsiteY78" fmla="*/ 192946 h 1161397"/>
              <a:gd name="connsiteX79" fmla="*/ 4228802 w 6884912"/>
              <a:gd name="connsiteY79" fmla="*/ 201468 h 1161397"/>
              <a:gd name="connsiteX80" fmla="*/ 4498913 w 6884912"/>
              <a:gd name="connsiteY80" fmla="*/ 118915 h 1161397"/>
              <a:gd name="connsiteX81" fmla="*/ 4617330 w 6884912"/>
              <a:gd name="connsiteY81" fmla="*/ 111163 h 1161397"/>
              <a:gd name="connsiteX82" fmla="*/ 4659778 w 6884912"/>
              <a:gd name="connsiteY82" fmla="*/ 118219 h 1161397"/>
              <a:gd name="connsiteX83" fmla="*/ 4730870 w 6884912"/>
              <a:gd name="connsiteY83" fmla="*/ 129432 h 1161397"/>
              <a:gd name="connsiteX84" fmla="*/ 4785037 w 6884912"/>
              <a:gd name="connsiteY84" fmla="*/ 161964 h 1161397"/>
              <a:gd name="connsiteX85" fmla="*/ 4844073 w 6884912"/>
              <a:gd name="connsiteY85" fmla="*/ 161768 h 1161397"/>
              <a:gd name="connsiteX86" fmla="*/ 4856454 w 6884912"/>
              <a:gd name="connsiteY86" fmla="*/ 130488 h 1161397"/>
              <a:gd name="connsiteX87" fmla="*/ 4920038 w 6884912"/>
              <a:gd name="connsiteY87" fmla="*/ 140418 h 1161397"/>
              <a:gd name="connsiteX88" fmla="*/ 5016639 w 6884912"/>
              <a:gd name="connsiteY88" fmla="*/ 158905 h 1161397"/>
              <a:gd name="connsiteX89" fmla="*/ 5072009 w 6884912"/>
              <a:gd name="connsiteY89" fmla="*/ 161502 h 1161397"/>
              <a:gd name="connsiteX90" fmla="*/ 5223626 w 6884912"/>
              <a:gd name="connsiteY90" fmla="*/ 177356 h 1161397"/>
              <a:gd name="connsiteX91" fmla="*/ 5467502 w 6884912"/>
              <a:gd name="connsiteY91" fmla="*/ 250963 h 1161397"/>
              <a:gd name="connsiteX92" fmla="*/ 5592395 w 6884912"/>
              <a:gd name="connsiteY92" fmla="*/ 265434 h 1161397"/>
              <a:gd name="connsiteX93" fmla="*/ 5613532 w 6884912"/>
              <a:gd name="connsiteY93" fmla="*/ 273379 h 1161397"/>
              <a:gd name="connsiteX94" fmla="*/ 5642173 w 6884912"/>
              <a:gd name="connsiteY94" fmla="*/ 266904 h 1161397"/>
              <a:gd name="connsiteX95" fmla="*/ 5756910 w 6884912"/>
              <a:gd name="connsiteY95" fmla="*/ 239211 h 1161397"/>
              <a:gd name="connsiteX96" fmla="*/ 5846667 w 6884912"/>
              <a:gd name="connsiteY96" fmla="*/ 201786 h 1161397"/>
              <a:gd name="connsiteX97" fmla="*/ 5960732 w 6884912"/>
              <a:gd name="connsiteY97" fmla="*/ 220708 h 1161397"/>
              <a:gd name="connsiteX98" fmla="*/ 6029542 w 6884912"/>
              <a:gd name="connsiteY98" fmla="*/ 210339 h 1161397"/>
              <a:gd name="connsiteX99" fmla="*/ 6290640 w 6884912"/>
              <a:gd name="connsiteY99" fmla="*/ 167441 h 1161397"/>
              <a:gd name="connsiteX100" fmla="*/ 6380420 w 6884912"/>
              <a:gd name="connsiteY100" fmla="*/ 173195 h 1161397"/>
              <a:gd name="connsiteX101" fmla="*/ 6507891 w 6884912"/>
              <a:gd name="connsiteY101" fmla="*/ 118474 h 1161397"/>
              <a:gd name="connsiteX102" fmla="*/ 6571807 w 6884912"/>
              <a:gd name="connsiteY102" fmla="*/ 98636 h 1161397"/>
              <a:gd name="connsiteX103" fmla="*/ 6671880 w 6884912"/>
              <a:gd name="connsiteY103" fmla="*/ 82931 h 1161397"/>
              <a:gd name="connsiteX104" fmla="*/ 6702266 w 6884912"/>
              <a:gd name="connsiteY104" fmla="*/ 75470 h 1161397"/>
              <a:gd name="connsiteX105" fmla="*/ 6845802 w 6884912"/>
              <a:gd name="connsiteY105" fmla="*/ 24496 h 1161397"/>
              <a:gd name="connsiteX106" fmla="*/ 6884912 w 6884912"/>
              <a:gd name="connsiteY10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3922400 w 6884912"/>
              <a:gd name="connsiteY74" fmla="*/ 205056 h 1161397"/>
              <a:gd name="connsiteX75" fmla="*/ 4013061 w 6884912"/>
              <a:gd name="connsiteY75" fmla="*/ 224874 h 1161397"/>
              <a:gd name="connsiteX76" fmla="*/ 4134285 w 6884912"/>
              <a:gd name="connsiteY76" fmla="*/ 235592 h 1161397"/>
              <a:gd name="connsiteX77" fmla="*/ 4220717 w 6884912"/>
              <a:gd name="connsiteY77" fmla="*/ 192946 h 1161397"/>
              <a:gd name="connsiteX78" fmla="*/ 4228802 w 6884912"/>
              <a:gd name="connsiteY78" fmla="*/ 201468 h 1161397"/>
              <a:gd name="connsiteX79" fmla="*/ 4498913 w 6884912"/>
              <a:gd name="connsiteY79" fmla="*/ 118915 h 1161397"/>
              <a:gd name="connsiteX80" fmla="*/ 4617330 w 6884912"/>
              <a:gd name="connsiteY80" fmla="*/ 111163 h 1161397"/>
              <a:gd name="connsiteX81" fmla="*/ 4659778 w 6884912"/>
              <a:gd name="connsiteY81" fmla="*/ 118219 h 1161397"/>
              <a:gd name="connsiteX82" fmla="*/ 4730870 w 6884912"/>
              <a:gd name="connsiteY82" fmla="*/ 129432 h 1161397"/>
              <a:gd name="connsiteX83" fmla="*/ 4785037 w 6884912"/>
              <a:gd name="connsiteY83" fmla="*/ 161964 h 1161397"/>
              <a:gd name="connsiteX84" fmla="*/ 4844073 w 6884912"/>
              <a:gd name="connsiteY84" fmla="*/ 161768 h 1161397"/>
              <a:gd name="connsiteX85" fmla="*/ 4856454 w 6884912"/>
              <a:gd name="connsiteY85" fmla="*/ 130488 h 1161397"/>
              <a:gd name="connsiteX86" fmla="*/ 4920038 w 6884912"/>
              <a:gd name="connsiteY86" fmla="*/ 140418 h 1161397"/>
              <a:gd name="connsiteX87" fmla="*/ 5016639 w 6884912"/>
              <a:gd name="connsiteY87" fmla="*/ 158905 h 1161397"/>
              <a:gd name="connsiteX88" fmla="*/ 5072009 w 6884912"/>
              <a:gd name="connsiteY88" fmla="*/ 161502 h 1161397"/>
              <a:gd name="connsiteX89" fmla="*/ 5223626 w 6884912"/>
              <a:gd name="connsiteY89" fmla="*/ 177356 h 1161397"/>
              <a:gd name="connsiteX90" fmla="*/ 5467502 w 6884912"/>
              <a:gd name="connsiteY90" fmla="*/ 250963 h 1161397"/>
              <a:gd name="connsiteX91" fmla="*/ 5592395 w 6884912"/>
              <a:gd name="connsiteY91" fmla="*/ 265434 h 1161397"/>
              <a:gd name="connsiteX92" fmla="*/ 5613532 w 6884912"/>
              <a:gd name="connsiteY92" fmla="*/ 273379 h 1161397"/>
              <a:gd name="connsiteX93" fmla="*/ 5642173 w 6884912"/>
              <a:gd name="connsiteY93" fmla="*/ 266904 h 1161397"/>
              <a:gd name="connsiteX94" fmla="*/ 5756910 w 6884912"/>
              <a:gd name="connsiteY94" fmla="*/ 239211 h 1161397"/>
              <a:gd name="connsiteX95" fmla="*/ 5846667 w 6884912"/>
              <a:gd name="connsiteY95" fmla="*/ 201786 h 1161397"/>
              <a:gd name="connsiteX96" fmla="*/ 5960732 w 6884912"/>
              <a:gd name="connsiteY96" fmla="*/ 220708 h 1161397"/>
              <a:gd name="connsiteX97" fmla="*/ 6029542 w 6884912"/>
              <a:gd name="connsiteY97" fmla="*/ 210339 h 1161397"/>
              <a:gd name="connsiteX98" fmla="*/ 6290640 w 6884912"/>
              <a:gd name="connsiteY98" fmla="*/ 167441 h 1161397"/>
              <a:gd name="connsiteX99" fmla="*/ 6380420 w 6884912"/>
              <a:gd name="connsiteY99" fmla="*/ 173195 h 1161397"/>
              <a:gd name="connsiteX100" fmla="*/ 6507891 w 6884912"/>
              <a:gd name="connsiteY100" fmla="*/ 118474 h 1161397"/>
              <a:gd name="connsiteX101" fmla="*/ 6571807 w 6884912"/>
              <a:gd name="connsiteY101" fmla="*/ 98636 h 1161397"/>
              <a:gd name="connsiteX102" fmla="*/ 6671880 w 6884912"/>
              <a:gd name="connsiteY102" fmla="*/ 82931 h 1161397"/>
              <a:gd name="connsiteX103" fmla="*/ 6702266 w 6884912"/>
              <a:gd name="connsiteY103" fmla="*/ 75470 h 1161397"/>
              <a:gd name="connsiteX104" fmla="*/ 6845802 w 6884912"/>
              <a:gd name="connsiteY104" fmla="*/ 24496 h 1161397"/>
              <a:gd name="connsiteX105" fmla="*/ 6884912 w 6884912"/>
              <a:gd name="connsiteY10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3917197 w 6884912"/>
              <a:gd name="connsiteY73" fmla="*/ 196121 h 1161397"/>
              <a:gd name="connsiteX74" fmla="*/ 4013061 w 6884912"/>
              <a:gd name="connsiteY74" fmla="*/ 224874 h 1161397"/>
              <a:gd name="connsiteX75" fmla="*/ 4134285 w 6884912"/>
              <a:gd name="connsiteY75" fmla="*/ 235592 h 1161397"/>
              <a:gd name="connsiteX76" fmla="*/ 4220717 w 6884912"/>
              <a:gd name="connsiteY76" fmla="*/ 192946 h 1161397"/>
              <a:gd name="connsiteX77" fmla="*/ 4228802 w 6884912"/>
              <a:gd name="connsiteY77" fmla="*/ 201468 h 1161397"/>
              <a:gd name="connsiteX78" fmla="*/ 4498913 w 6884912"/>
              <a:gd name="connsiteY78" fmla="*/ 118915 h 1161397"/>
              <a:gd name="connsiteX79" fmla="*/ 4617330 w 6884912"/>
              <a:gd name="connsiteY79" fmla="*/ 111163 h 1161397"/>
              <a:gd name="connsiteX80" fmla="*/ 4659778 w 6884912"/>
              <a:gd name="connsiteY80" fmla="*/ 118219 h 1161397"/>
              <a:gd name="connsiteX81" fmla="*/ 4730870 w 6884912"/>
              <a:gd name="connsiteY81" fmla="*/ 129432 h 1161397"/>
              <a:gd name="connsiteX82" fmla="*/ 4785037 w 6884912"/>
              <a:gd name="connsiteY82" fmla="*/ 161964 h 1161397"/>
              <a:gd name="connsiteX83" fmla="*/ 4844073 w 6884912"/>
              <a:gd name="connsiteY83" fmla="*/ 161768 h 1161397"/>
              <a:gd name="connsiteX84" fmla="*/ 4856454 w 6884912"/>
              <a:gd name="connsiteY84" fmla="*/ 130488 h 1161397"/>
              <a:gd name="connsiteX85" fmla="*/ 4920038 w 6884912"/>
              <a:gd name="connsiteY85" fmla="*/ 140418 h 1161397"/>
              <a:gd name="connsiteX86" fmla="*/ 5016639 w 6884912"/>
              <a:gd name="connsiteY86" fmla="*/ 158905 h 1161397"/>
              <a:gd name="connsiteX87" fmla="*/ 5072009 w 6884912"/>
              <a:gd name="connsiteY87" fmla="*/ 161502 h 1161397"/>
              <a:gd name="connsiteX88" fmla="*/ 5223626 w 6884912"/>
              <a:gd name="connsiteY88" fmla="*/ 177356 h 1161397"/>
              <a:gd name="connsiteX89" fmla="*/ 5467502 w 6884912"/>
              <a:gd name="connsiteY89" fmla="*/ 250963 h 1161397"/>
              <a:gd name="connsiteX90" fmla="*/ 5592395 w 6884912"/>
              <a:gd name="connsiteY90" fmla="*/ 265434 h 1161397"/>
              <a:gd name="connsiteX91" fmla="*/ 5613532 w 6884912"/>
              <a:gd name="connsiteY91" fmla="*/ 273379 h 1161397"/>
              <a:gd name="connsiteX92" fmla="*/ 5642173 w 6884912"/>
              <a:gd name="connsiteY92" fmla="*/ 266904 h 1161397"/>
              <a:gd name="connsiteX93" fmla="*/ 5756910 w 6884912"/>
              <a:gd name="connsiteY93" fmla="*/ 239211 h 1161397"/>
              <a:gd name="connsiteX94" fmla="*/ 5846667 w 6884912"/>
              <a:gd name="connsiteY94" fmla="*/ 201786 h 1161397"/>
              <a:gd name="connsiteX95" fmla="*/ 5960732 w 6884912"/>
              <a:gd name="connsiteY95" fmla="*/ 220708 h 1161397"/>
              <a:gd name="connsiteX96" fmla="*/ 6029542 w 6884912"/>
              <a:gd name="connsiteY96" fmla="*/ 210339 h 1161397"/>
              <a:gd name="connsiteX97" fmla="*/ 6290640 w 6884912"/>
              <a:gd name="connsiteY97" fmla="*/ 167441 h 1161397"/>
              <a:gd name="connsiteX98" fmla="*/ 6380420 w 6884912"/>
              <a:gd name="connsiteY98" fmla="*/ 173195 h 1161397"/>
              <a:gd name="connsiteX99" fmla="*/ 6507891 w 6884912"/>
              <a:gd name="connsiteY99" fmla="*/ 118474 h 1161397"/>
              <a:gd name="connsiteX100" fmla="*/ 6571807 w 6884912"/>
              <a:gd name="connsiteY100" fmla="*/ 98636 h 1161397"/>
              <a:gd name="connsiteX101" fmla="*/ 6671880 w 6884912"/>
              <a:gd name="connsiteY101" fmla="*/ 82931 h 1161397"/>
              <a:gd name="connsiteX102" fmla="*/ 6702266 w 6884912"/>
              <a:gd name="connsiteY102" fmla="*/ 75470 h 1161397"/>
              <a:gd name="connsiteX103" fmla="*/ 6845802 w 6884912"/>
              <a:gd name="connsiteY103" fmla="*/ 24496 h 1161397"/>
              <a:gd name="connsiteX104" fmla="*/ 6884912 w 6884912"/>
              <a:gd name="connsiteY10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3910449 w 6884912"/>
              <a:gd name="connsiteY72" fmla="*/ 197808 h 1161397"/>
              <a:gd name="connsiteX73" fmla="*/ 4013061 w 6884912"/>
              <a:gd name="connsiteY73" fmla="*/ 224874 h 1161397"/>
              <a:gd name="connsiteX74" fmla="*/ 4134285 w 6884912"/>
              <a:gd name="connsiteY74" fmla="*/ 235592 h 1161397"/>
              <a:gd name="connsiteX75" fmla="*/ 4220717 w 6884912"/>
              <a:gd name="connsiteY75" fmla="*/ 192946 h 1161397"/>
              <a:gd name="connsiteX76" fmla="*/ 4228802 w 6884912"/>
              <a:gd name="connsiteY76" fmla="*/ 201468 h 1161397"/>
              <a:gd name="connsiteX77" fmla="*/ 4498913 w 6884912"/>
              <a:gd name="connsiteY77" fmla="*/ 118915 h 1161397"/>
              <a:gd name="connsiteX78" fmla="*/ 4617330 w 6884912"/>
              <a:gd name="connsiteY78" fmla="*/ 111163 h 1161397"/>
              <a:gd name="connsiteX79" fmla="*/ 4659778 w 6884912"/>
              <a:gd name="connsiteY79" fmla="*/ 118219 h 1161397"/>
              <a:gd name="connsiteX80" fmla="*/ 4730870 w 6884912"/>
              <a:gd name="connsiteY80" fmla="*/ 129432 h 1161397"/>
              <a:gd name="connsiteX81" fmla="*/ 4785037 w 6884912"/>
              <a:gd name="connsiteY81" fmla="*/ 161964 h 1161397"/>
              <a:gd name="connsiteX82" fmla="*/ 4844073 w 6884912"/>
              <a:gd name="connsiteY82" fmla="*/ 161768 h 1161397"/>
              <a:gd name="connsiteX83" fmla="*/ 4856454 w 6884912"/>
              <a:gd name="connsiteY83" fmla="*/ 130488 h 1161397"/>
              <a:gd name="connsiteX84" fmla="*/ 4920038 w 6884912"/>
              <a:gd name="connsiteY84" fmla="*/ 140418 h 1161397"/>
              <a:gd name="connsiteX85" fmla="*/ 5016639 w 6884912"/>
              <a:gd name="connsiteY85" fmla="*/ 158905 h 1161397"/>
              <a:gd name="connsiteX86" fmla="*/ 5072009 w 6884912"/>
              <a:gd name="connsiteY86" fmla="*/ 161502 h 1161397"/>
              <a:gd name="connsiteX87" fmla="*/ 5223626 w 6884912"/>
              <a:gd name="connsiteY87" fmla="*/ 177356 h 1161397"/>
              <a:gd name="connsiteX88" fmla="*/ 5467502 w 6884912"/>
              <a:gd name="connsiteY88" fmla="*/ 250963 h 1161397"/>
              <a:gd name="connsiteX89" fmla="*/ 5592395 w 6884912"/>
              <a:gd name="connsiteY89" fmla="*/ 265434 h 1161397"/>
              <a:gd name="connsiteX90" fmla="*/ 5613532 w 6884912"/>
              <a:gd name="connsiteY90" fmla="*/ 273379 h 1161397"/>
              <a:gd name="connsiteX91" fmla="*/ 5642173 w 6884912"/>
              <a:gd name="connsiteY91" fmla="*/ 266904 h 1161397"/>
              <a:gd name="connsiteX92" fmla="*/ 5756910 w 6884912"/>
              <a:gd name="connsiteY92" fmla="*/ 239211 h 1161397"/>
              <a:gd name="connsiteX93" fmla="*/ 5846667 w 6884912"/>
              <a:gd name="connsiteY93" fmla="*/ 201786 h 1161397"/>
              <a:gd name="connsiteX94" fmla="*/ 5960732 w 6884912"/>
              <a:gd name="connsiteY94" fmla="*/ 220708 h 1161397"/>
              <a:gd name="connsiteX95" fmla="*/ 6029542 w 6884912"/>
              <a:gd name="connsiteY95" fmla="*/ 210339 h 1161397"/>
              <a:gd name="connsiteX96" fmla="*/ 6290640 w 6884912"/>
              <a:gd name="connsiteY96" fmla="*/ 167441 h 1161397"/>
              <a:gd name="connsiteX97" fmla="*/ 6380420 w 6884912"/>
              <a:gd name="connsiteY97" fmla="*/ 173195 h 1161397"/>
              <a:gd name="connsiteX98" fmla="*/ 6507891 w 6884912"/>
              <a:gd name="connsiteY98" fmla="*/ 118474 h 1161397"/>
              <a:gd name="connsiteX99" fmla="*/ 6571807 w 6884912"/>
              <a:gd name="connsiteY99" fmla="*/ 98636 h 1161397"/>
              <a:gd name="connsiteX100" fmla="*/ 6671880 w 6884912"/>
              <a:gd name="connsiteY100" fmla="*/ 82931 h 1161397"/>
              <a:gd name="connsiteX101" fmla="*/ 6702266 w 6884912"/>
              <a:gd name="connsiteY101" fmla="*/ 75470 h 1161397"/>
              <a:gd name="connsiteX102" fmla="*/ 6845802 w 6884912"/>
              <a:gd name="connsiteY102" fmla="*/ 24496 h 1161397"/>
              <a:gd name="connsiteX103" fmla="*/ 6884912 w 6884912"/>
              <a:gd name="connsiteY10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843715 w 6884912"/>
              <a:gd name="connsiteY70" fmla="*/ 188752 h 1161397"/>
              <a:gd name="connsiteX71" fmla="*/ 3907640 w 6884912"/>
              <a:gd name="connsiteY71" fmla="*/ 207568 h 1161397"/>
              <a:gd name="connsiteX72" fmla="*/ 4013061 w 6884912"/>
              <a:gd name="connsiteY72" fmla="*/ 224874 h 1161397"/>
              <a:gd name="connsiteX73" fmla="*/ 4134285 w 6884912"/>
              <a:gd name="connsiteY73" fmla="*/ 235592 h 1161397"/>
              <a:gd name="connsiteX74" fmla="*/ 4220717 w 6884912"/>
              <a:gd name="connsiteY74" fmla="*/ 192946 h 1161397"/>
              <a:gd name="connsiteX75" fmla="*/ 4228802 w 6884912"/>
              <a:gd name="connsiteY75" fmla="*/ 201468 h 1161397"/>
              <a:gd name="connsiteX76" fmla="*/ 4498913 w 6884912"/>
              <a:gd name="connsiteY76" fmla="*/ 118915 h 1161397"/>
              <a:gd name="connsiteX77" fmla="*/ 4617330 w 6884912"/>
              <a:gd name="connsiteY77" fmla="*/ 111163 h 1161397"/>
              <a:gd name="connsiteX78" fmla="*/ 4659778 w 6884912"/>
              <a:gd name="connsiteY78" fmla="*/ 118219 h 1161397"/>
              <a:gd name="connsiteX79" fmla="*/ 4730870 w 6884912"/>
              <a:gd name="connsiteY79" fmla="*/ 129432 h 1161397"/>
              <a:gd name="connsiteX80" fmla="*/ 4785037 w 6884912"/>
              <a:gd name="connsiteY80" fmla="*/ 161964 h 1161397"/>
              <a:gd name="connsiteX81" fmla="*/ 4844073 w 6884912"/>
              <a:gd name="connsiteY81" fmla="*/ 161768 h 1161397"/>
              <a:gd name="connsiteX82" fmla="*/ 4856454 w 6884912"/>
              <a:gd name="connsiteY82" fmla="*/ 130488 h 1161397"/>
              <a:gd name="connsiteX83" fmla="*/ 4920038 w 6884912"/>
              <a:gd name="connsiteY83" fmla="*/ 140418 h 1161397"/>
              <a:gd name="connsiteX84" fmla="*/ 5016639 w 6884912"/>
              <a:gd name="connsiteY84" fmla="*/ 158905 h 1161397"/>
              <a:gd name="connsiteX85" fmla="*/ 5072009 w 6884912"/>
              <a:gd name="connsiteY85" fmla="*/ 161502 h 1161397"/>
              <a:gd name="connsiteX86" fmla="*/ 5223626 w 6884912"/>
              <a:gd name="connsiteY86" fmla="*/ 177356 h 1161397"/>
              <a:gd name="connsiteX87" fmla="*/ 5467502 w 6884912"/>
              <a:gd name="connsiteY87" fmla="*/ 250963 h 1161397"/>
              <a:gd name="connsiteX88" fmla="*/ 5592395 w 6884912"/>
              <a:gd name="connsiteY88" fmla="*/ 265434 h 1161397"/>
              <a:gd name="connsiteX89" fmla="*/ 5613532 w 6884912"/>
              <a:gd name="connsiteY89" fmla="*/ 273379 h 1161397"/>
              <a:gd name="connsiteX90" fmla="*/ 5642173 w 6884912"/>
              <a:gd name="connsiteY90" fmla="*/ 266904 h 1161397"/>
              <a:gd name="connsiteX91" fmla="*/ 5756910 w 6884912"/>
              <a:gd name="connsiteY91" fmla="*/ 239211 h 1161397"/>
              <a:gd name="connsiteX92" fmla="*/ 5846667 w 6884912"/>
              <a:gd name="connsiteY92" fmla="*/ 201786 h 1161397"/>
              <a:gd name="connsiteX93" fmla="*/ 5960732 w 6884912"/>
              <a:gd name="connsiteY93" fmla="*/ 220708 h 1161397"/>
              <a:gd name="connsiteX94" fmla="*/ 6029542 w 6884912"/>
              <a:gd name="connsiteY94" fmla="*/ 210339 h 1161397"/>
              <a:gd name="connsiteX95" fmla="*/ 6290640 w 6884912"/>
              <a:gd name="connsiteY95" fmla="*/ 167441 h 1161397"/>
              <a:gd name="connsiteX96" fmla="*/ 6380420 w 6884912"/>
              <a:gd name="connsiteY96" fmla="*/ 173195 h 1161397"/>
              <a:gd name="connsiteX97" fmla="*/ 6507891 w 6884912"/>
              <a:gd name="connsiteY97" fmla="*/ 118474 h 1161397"/>
              <a:gd name="connsiteX98" fmla="*/ 6571807 w 6884912"/>
              <a:gd name="connsiteY98" fmla="*/ 98636 h 1161397"/>
              <a:gd name="connsiteX99" fmla="*/ 6671880 w 6884912"/>
              <a:gd name="connsiteY99" fmla="*/ 82931 h 1161397"/>
              <a:gd name="connsiteX100" fmla="*/ 6702266 w 6884912"/>
              <a:gd name="connsiteY100" fmla="*/ 75470 h 1161397"/>
              <a:gd name="connsiteX101" fmla="*/ 6845802 w 6884912"/>
              <a:gd name="connsiteY101" fmla="*/ 24496 h 1161397"/>
              <a:gd name="connsiteX102" fmla="*/ 6884912 w 6884912"/>
              <a:gd name="connsiteY10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834360 w 6884912"/>
              <a:gd name="connsiteY69" fmla="*/ 188992 h 1161397"/>
              <a:gd name="connsiteX70" fmla="*/ 3907640 w 6884912"/>
              <a:gd name="connsiteY70" fmla="*/ 207568 h 1161397"/>
              <a:gd name="connsiteX71" fmla="*/ 4013061 w 6884912"/>
              <a:gd name="connsiteY71" fmla="*/ 224874 h 1161397"/>
              <a:gd name="connsiteX72" fmla="*/ 4134285 w 6884912"/>
              <a:gd name="connsiteY72" fmla="*/ 235592 h 1161397"/>
              <a:gd name="connsiteX73" fmla="*/ 4220717 w 6884912"/>
              <a:gd name="connsiteY73" fmla="*/ 192946 h 1161397"/>
              <a:gd name="connsiteX74" fmla="*/ 4228802 w 6884912"/>
              <a:gd name="connsiteY74" fmla="*/ 201468 h 1161397"/>
              <a:gd name="connsiteX75" fmla="*/ 4498913 w 6884912"/>
              <a:gd name="connsiteY75" fmla="*/ 118915 h 1161397"/>
              <a:gd name="connsiteX76" fmla="*/ 4617330 w 6884912"/>
              <a:gd name="connsiteY76" fmla="*/ 111163 h 1161397"/>
              <a:gd name="connsiteX77" fmla="*/ 4659778 w 6884912"/>
              <a:gd name="connsiteY77" fmla="*/ 118219 h 1161397"/>
              <a:gd name="connsiteX78" fmla="*/ 4730870 w 6884912"/>
              <a:gd name="connsiteY78" fmla="*/ 129432 h 1161397"/>
              <a:gd name="connsiteX79" fmla="*/ 4785037 w 6884912"/>
              <a:gd name="connsiteY79" fmla="*/ 161964 h 1161397"/>
              <a:gd name="connsiteX80" fmla="*/ 4844073 w 6884912"/>
              <a:gd name="connsiteY80" fmla="*/ 161768 h 1161397"/>
              <a:gd name="connsiteX81" fmla="*/ 4856454 w 6884912"/>
              <a:gd name="connsiteY81" fmla="*/ 130488 h 1161397"/>
              <a:gd name="connsiteX82" fmla="*/ 4920038 w 6884912"/>
              <a:gd name="connsiteY82" fmla="*/ 140418 h 1161397"/>
              <a:gd name="connsiteX83" fmla="*/ 5016639 w 6884912"/>
              <a:gd name="connsiteY83" fmla="*/ 158905 h 1161397"/>
              <a:gd name="connsiteX84" fmla="*/ 5072009 w 6884912"/>
              <a:gd name="connsiteY84" fmla="*/ 161502 h 1161397"/>
              <a:gd name="connsiteX85" fmla="*/ 5223626 w 6884912"/>
              <a:gd name="connsiteY85" fmla="*/ 177356 h 1161397"/>
              <a:gd name="connsiteX86" fmla="*/ 5467502 w 6884912"/>
              <a:gd name="connsiteY86" fmla="*/ 250963 h 1161397"/>
              <a:gd name="connsiteX87" fmla="*/ 5592395 w 6884912"/>
              <a:gd name="connsiteY87" fmla="*/ 265434 h 1161397"/>
              <a:gd name="connsiteX88" fmla="*/ 5613532 w 6884912"/>
              <a:gd name="connsiteY88" fmla="*/ 273379 h 1161397"/>
              <a:gd name="connsiteX89" fmla="*/ 5642173 w 6884912"/>
              <a:gd name="connsiteY89" fmla="*/ 266904 h 1161397"/>
              <a:gd name="connsiteX90" fmla="*/ 5756910 w 6884912"/>
              <a:gd name="connsiteY90" fmla="*/ 239211 h 1161397"/>
              <a:gd name="connsiteX91" fmla="*/ 5846667 w 6884912"/>
              <a:gd name="connsiteY91" fmla="*/ 201786 h 1161397"/>
              <a:gd name="connsiteX92" fmla="*/ 5960732 w 6884912"/>
              <a:gd name="connsiteY92" fmla="*/ 220708 h 1161397"/>
              <a:gd name="connsiteX93" fmla="*/ 6029542 w 6884912"/>
              <a:gd name="connsiteY93" fmla="*/ 210339 h 1161397"/>
              <a:gd name="connsiteX94" fmla="*/ 6290640 w 6884912"/>
              <a:gd name="connsiteY94" fmla="*/ 167441 h 1161397"/>
              <a:gd name="connsiteX95" fmla="*/ 6380420 w 6884912"/>
              <a:gd name="connsiteY95" fmla="*/ 173195 h 1161397"/>
              <a:gd name="connsiteX96" fmla="*/ 6507891 w 6884912"/>
              <a:gd name="connsiteY96" fmla="*/ 118474 h 1161397"/>
              <a:gd name="connsiteX97" fmla="*/ 6571807 w 6884912"/>
              <a:gd name="connsiteY97" fmla="*/ 98636 h 1161397"/>
              <a:gd name="connsiteX98" fmla="*/ 6671880 w 6884912"/>
              <a:gd name="connsiteY98" fmla="*/ 82931 h 1161397"/>
              <a:gd name="connsiteX99" fmla="*/ 6702266 w 6884912"/>
              <a:gd name="connsiteY99" fmla="*/ 75470 h 1161397"/>
              <a:gd name="connsiteX100" fmla="*/ 6845802 w 6884912"/>
              <a:gd name="connsiteY100" fmla="*/ 24496 h 1161397"/>
              <a:gd name="connsiteX101" fmla="*/ 6884912 w 6884912"/>
              <a:gd name="connsiteY10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98913 w 6884912"/>
              <a:gd name="connsiteY74" fmla="*/ 118915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659778 w 6884912"/>
              <a:gd name="connsiteY76" fmla="*/ 118219 h 1161397"/>
              <a:gd name="connsiteX77" fmla="*/ 4730870 w 6884912"/>
              <a:gd name="connsiteY77" fmla="*/ 129432 h 1161397"/>
              <a:gd name="connsiteX78" fmla="*/ 4785037 w 6884912"/>
              <a:gd name="connsiteY78" fmla="*/ 161964 h 1161397"/>
              <a:gd name="connsiteX79" fmla="*/ 4844073 w 6884912"/>
              <a:gd name="connsiteY79" fmla="*/ 161768 h 1161397"/>
              <a:gd name="connsiteX80" fmla="*/ 4856454 w 6884912"/>
              <a:gd name="connsiteY80" fmla="*/ 130488 h 1161397"/>
              <a:gd name="connsiteX81" fmla="*/ 4920038 w 6884912"/>
              <a:gd name="connsiteY81" fmla="*/ 140418 h 1161397"/>
              <a:gd name="connsiteX82" fmla="*/ 5016639 w 6884912"/>
              <a:gd name="connsiteY82" fmla="*/ 158905 h 1161397"/>
              <a:gd name="connsiteX83" fmla="*/ 5072009 w 6884912"/>
              <a:gd name="connsiteY83" fmla="*/ 161502 h 1161397"/>
              <a:gd name="connsiteX84" fmla="*/ 5223626 w 6884912"/>
              <a:gd name="connsiteY84" fmla="*/ 177356 h 1161397"/>
              <a:gd name="connsiteX85" fmla="*/ 5467502 w 6884912"/>
              <a:gd name="connsiteY85" fmla="*/ 250963 h 1161397"/>
              <a:gd name="connsiteX86" fmla="*/ 5592395 w 6884912"/>
              <a:gd name="connsiteY86" fmla="*/ 265434 h 1161397"/>
              <a:gd name="connsiteX87" fmla="*/ 5613532 w 6884912"/>
              <a:gd name="connsiteY87" fmla="*/ 273379 h 1161397"/>
              <a:gd name="connsiteX88" fmla="*/ 5642173 w 6884912"/>
              <a:gd name="connsiteY88" fmla="*/ 266904 h 1161397"/>
              <a:gd name="connsiteX89" fmla="*/ 5756910 w 6884912"/>
              <a:gd name="connsiteY89" fmla="*/ 239211 h 1161397"/>
              <a:gd name="connsiteX90" fmla="*/ 5846667 w 6884912"/>
              <a:gd name="connsiteY90" fmla="*/ 201786 h 1161397"/>
              <a:gd name="connsiteX91" fmla="*/ 5960732 w 6884912"/>
              <a:gd name="connsiteY91" fmla="*/ 220708 h 1161397"/>
              <a:gd name="connsiteX92" fmla="*/ 6029542 w 6884912"/>
              <a:gd name="connsiteY92" fmla="*/ 210339 h 1161397"/>
              <a:gd name="connsiteX93" fmla="*/ 6290640 w 6884912"/>
              <a:gd name="connsiteY93" fmla="*/ 167441 h 1161397"/>
              <a:gd name="connsiteX94" fmla="*/ 6380420 w 6884912"/>
              <a:gd name="connsiteY94" fmla="*/ 173195 h 1161397"/>
              <a:gd name="connsiteX95" fmla="*/ 6507891 w 6884912"/>
              <a:gd name="connsiteY95" fmla="*/ 118474 h 1161397"/>
              <a:gd name="connsiteX96" fmla="*/ 6571807 w 6884912"/>
              <a:gd name="connsiteY96" fmla="*/ 98636 h 1161397"/>
              <a:gd name="connsiteX97" fmla="*/ 6671880 w 6884912"/>
              <a:gd name="connsiteY97" fmla="*/ 82931 h 1161397"/>
              <a:gd name="connsiteX98" fmla="*/ 6702266 w 6884912"/>
              <a:gd name="connsiteY98" fmla="*/ 75470 h 1161397"/>
              <a:gd name="connsiteX99" fmla="*/ 6845802 w 6884912"/>
              <a:gd name="connsiteY99" fmla="*/ 24496 h 1161397"/>
              <a:gd name="connsiteX100" fmla="*/ 6884912 w 6884912"/>
              <a:gd name="connsiteY10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830398 w 6884912"/>
              <a:gd name="connsiteY68" fmla="*/ 188383 h 1161397"/>
              <a:gd name="connsiteX69" fmla="*/ 3907640 w 6884912"/>
              <a:gd name="connsiteY69" fmla="*/ 207568 h 1161397"/>
              <a:gd name="connsiteX70" fmla="*/ 4013061 w 6884912"/>
              <a:gd name="connsiteY70" fmla="*/ 224874 h 1161397"/>
              <a:gd name="connsiteX71" fmla="*/ 4134285 w 6884912"/>
              <a:gd name="connsiteY71" fmla="*/ 235592 h 1161397"/>
              <a:gd name="connsiteX72" fmla="*/ 4220717 w 6884912"/>
              <a:gd name="connsiteY72" fmla="*/ 192946 h 1161397"/>
              <a:gd name="connsiteX73" fmla="*/ 4228802 w 6884912"/>
              <a:gd name="connsiteY73" fmla="*/ 201468 h 1161397"/>
              <a:gd name="connsiteX74" fmla="*/ 4424852 w 6884912"/>
              <a:gd name="connsiteY74" fmla="*/ 127591 h 1161397"/>
              <a:gd name="connsiteX75" fmla="*/ 4617330 w 6884912"/>
              <a:gd name="connsiteY75" fmla="*/ 111163 h 1161397"/>
              <a:gd name="connsiteX76" fmla="*/ 4730870 w 6884912"/>
              <a:gd name="connsiteY76" fmla="*/ 129432 h 1161397"/>
              <a:gd name="connsiteX77" fmla="*/ 4785037 w 6884912"/>
              <a:gd name="connsiteY77" fmla="*/ 161964 h 1161397"/>
              <a:gd name="connsiteX78" fmla="*/ 4844073 w 6884912"/>
              <a:gd name="connsiteY78" fmla="*/ 161768 h 1161397"/>
              <a:gd name="connsiteX79" fmla="*/ 4856454 w 6884912"/>
              <a:gd name="connsiteY79" fmla="*/ 130488 h 1161397"/>
              <a:gd name="connsiteX80" fmla="*/ 4920038 w 6884912"/>
              <a:gd name="connsiteY80" fmla="*/ 140418 h 1161397"/>
              <a:gd name="connsiteX81" fmla="*/ 5016639 w 6884912"/>
              <a:gd name="connsiteY81" fmla="*/ 158905 h 1161397"/>
              <a:gd name="connsiteX82" fmla="*/ 5072009 w 6884912"/>
              <a:gd name="connsiteY82" fmla="*/ 161502 h 1161397"/>
              <a:gd name="connsiteX83" fmla="*/ 5223626 w 6884912"/>
              <a:gd name="connsiteY83" fmla="*/ 177356 h 1161397"/>
              <a:gd name="connsiteX84" fmla="*/ 5467502 w 6884912"/>
              <a:gd name="connsiteY84" fmla="*/ 250963 h 1161397"/>
              <a:gd name="connsiteX85" fmla="*/ 5592395 w 6884912"/>
              <a:gd name="connsiteY85" fmla="*/ 265434 h 1161397"/>
              <a:gd name="connsiteX86" fmla="*/ 5613532 w 6884912"/>
              <a:gd name="connsiteY86" fmla="*/ 273379 h 1161397"/>
              <a:gd name="connsiteX87" fmla="*/ 5642173 w 6884912"/>
              <a:gd name="connsiteY87" fmla="*/ 266904 h 1161397"/>
              <a:gd name="connsiteX88" fmla="*/ 5756910 w 6884912"/>
              <a:gd name="connsiteY88" fmla="*/ 239211 h 1161397"/>
              <a:gd name="connsiteX89" fmla="*/ 5846667 w 6884912"/>
              <a:gd name="connsiteY89" fmla="*/ 201786 h 1161397"/>
              <a:gd name="connsiteX90" fmla="*/ 5960732 w 6884912"/>
              <a:gd name="connsiteY90" fmla="*/ 220708 h 1161397"/>
              <a:gd name="connsiteX91" fmla="*/ 6029542 w 6884912"/>
              <a:gd name="connsiteY91" fmla="*/ 210339 h 1161397"/>
              <a:gd name="connsiteX92" fmla="*/ 6290640 w 6884912"/>
              <a:gd name="connsiteY92" fmla="*/ 167441 h 1161397"/>
              <a:gd name="connsiteX93" fmla="*/ 6380420 w 6884912"/>
              <a:gd name="connsiteY93" fmla="*/ 173195 h 1161397"/>
              <a:gd name="connsiteX94" fmla="*/ 6507891 w 6884912"/>
              <a:gd name="connsiteY94" fmla="*/ 118474 h 1161397"/>
              <a:gd name="connsiteX95" fmla="*/ 6571807 w 6884912"/>
              <a:gd name="connsiteY95" fmla="*/ 98636 h 1161397"/>
              <a:gd name="connsiteX96" fmla="*/ 6671880 w 6884912"/>
              <a:gd name="connsiteY96" fmla="*/ 82931 h 1161397"/>
              <a:gd name="connsiteX97" fmla="*/ 6702266 w 6884912"/>
              <a:gd name="connsiteY97" fmla="*/ 75470 h 1161397"/>
              <a:gd name="connsiteX98" fmla="*/ 6845802 w 6884912"/>
              <a:gd name="connsiteY98" fmla="*/ 24496 h 1161397"/>
              <a:gd name="connsiteX99" fmla="*/ 6884912 w 6884912"/>
              <a:gd name="connsiteY9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5960732 w 6884912"/>
              <a:gd name="connsiteY89" fmla="*/ 220708 h 1161397"/>
              <a:gd name="connsiteX90" fmla="*/ 6029542 w 6884912"/>
              <a:gd name="connsiteY90" fmla="*/ 210339 h 1161397"/>
              <a:gd name="connsiteX91" fmla="*/ 6290640 w 6884912"/>
              <a:gd name="connsiteY91" fmla="*/ 167441 h 1161397"/>
              <a:gd name="connsiteX92" fmla="*/ 6380420 w 6884912"/>
              <a:gd name="connsiteY92" fmla="*/ 173195 h 1161397"/>
              <a:gd name="connsiteX93" fmla="*/ 6507891 w 6884912"/>
              <a:gd name="connsiteY93" fmla="*/ 118474 h 1161397"/>
              <a:gd name="connsiteX94" fmla="*/ 6571807 w 6884912"/>
              <a:gd name="connsiteY94" fmla="*/ 98636 h 1161397"/>
              <a:gd name="connsiteX95" fmla="*/ 6671880 w 6884912"/>
              <a:gd name="connsiteY95" fmla="*/ 82931 h 1161397"/>
              <a:gd name="connsiteX96" fmla="*/ 6702266 w 6884912"/>
              <a:gd name="connsiteY96" fmla="*/ 75470 h 1161397"/>
              <a:gd name="connsiteX97" fmla="*/ 6845802 w 6884912"/>
              <a:gd name="connsiteY97" fmla="*/ 24496 h 1161397"/>
              <a:gd name="connsiteX98" fmla="*/ 6884912 w 6884912"/>
              <a:gd name="connsiteY9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594349 w 6884912"/>
              <a:gd name="connsiteY51" fmla="*/ 443884 h 1161397"/>
              <a:gd name="connsiteX52" fmla="*/ 2754324 w 6884912"/>
              <a:gd name="connsiteY52" fmla="*/ 424766 h 1161397"/>
              <a:gd name="connsiteX53" fmla="*/ 2848470 w 6884912"/>
              <a:gd name="connsiteY53" fmla="*/ 405966 h 1161397"/>
              <a:gd name="connsiteX54" fmla="*/ 2881772 w 6884912"/>
              <a:gd name="connsiteY54" fmla="*/ 387260 h 1161397"/>
              <a:gd name="connsiteX55" fmla="*/ 2929932 w 6884912"/>
              <a:gd name="connsiteY55" fmla="*/ 368912 h 1161397"/>
              <a:gd name="connsiteX56" fmla="*/ 3013020 w 6884912"/>
              <a:gd name="connsiteY56" fmla="*/ 327578 h 1161397"/>
              <a:gd name="connsiteX57" fmla="*/ 3127968 w 6884912"/>
              <a:gd name="connsiteY57" fmla="*/ 287613 h 1161397"/>
              <a:gd name="connsiteX58" fmla="*/ 3222191 w 6884912"/>
              <a:gd name="connsiteY58" fmla="*/ 307887 h 1161397"/>
              <a:gd name="connsiteX59" fmla="*/ 3227953 w 6884912"/>
              <a:gd name="connsiteY59" fmla="*/ 297650 h 1161397"/>
              <a:gd name="connsiteX60" fmla="*/ 3287859 w 6884912"/>
              <a:gd name="connsiteY60" fmla="*/ 287558 h 1161397"/>
              <a:gd name="connsiteX61" fmla="*/ 3510042 w 6884912"/>
              <a:gd name="connsiteY61" fmla="*/ 311820 h 1161397"/>
              <a:gd name="connsiteX62" fmla="*/ 3626773 w 6884912"/>
              <a:gd name="connsiteY62" fmla="*/ 290452 h 1161397"/>
              <a:gd name="connsiteX63" fmla="*/ 3666217 w 6884912"/>
              <a:gd name="connsiteY63" fmla="*/ 273255 h 1161397"/>
              <a:gd name="connsiteX64" fmla="*/ 3732427 w 6884912"/>
              <a:gd name="connsiteY64" fmla="*/ 245039 h 1161397"/>
              <a:gd name="connsiteX65" fmla="*/ 3777022 w 6884912"/>
              <a:gd name="connsiteY65" fmla="*/ 200276 h 1161397"/>
              <a:gd name="connsiteX66" fmla="*/ 3791246 w 6884912"/>
              <a:gd name="connsiteY66" fmla="*/ 189996 h 1161397"/>
              <a:gd name="connsiteX67" fmla="*/ 3819864 w 6884912"/>
              <a:gd name="connsiteY67" fmla="*/ 194605 h 1161397"/>
              <a:gd name="connsiteX68" fmla="*/ 3907640 w 6884912"/>
              <a:gd name="connsiteY68" fmla="*/ 207568 h 1161397"/>
              <a:gd name="connsiteX69" fmla="*/ 4013061 w 6884912"/>
              <a:gd name="connsiteY69" fmla="*/ 224874 h 1161397"/>
              <a:gd name="connsiteX70" fmla="*/ 4134285 w 6884912"/>
              <a:gd name="connsiteY70" fmla="*/ 235592 h 1161397"/>
              <a:gd name="connsiteX71" fmla="*/ 4220717 w 6884912"/>
              <a:gd name="connsiteY71" fmla="*/ 192946 h 1161397"/>
              <a:gd name="connsiteX72" fmla="*/ 4228802 w 6884912"/>
              <a:gd name="connsiteY72" fmla="*/ 201468 h 1161397"/>
              <a:gd name="connsiteX73" fmla="*/ 4424852 w 6884912"/>
              <a:gd name="connsiteY73" fmla="*/ 127591 h 1161397"/>
              <a:gd name="connsiteX74" fmla="*/ 4617330 w 6884912"/>
              <a:gd name="connsiteY74" fmla="*/ 111163 h 1161397"/>
              <a:gd name="connsiteX75" fmla="*/ 4730870 w 6884912"/>
              <a:gd name="connsiteY75" fmla="*/ 129432 h 1161397"/>
              <a:gd name="connsiteX76" fmla="*/ 4785037 w 6884912"/>
              <a:gd name="connsiteY76" fmla="*/ 161964 h 1161397"/>
              <a:gd name="connsiteX77" fmla="*/ 4844073 w 6884912"/>
              <a:gd name="connsiteY77" fmla="*/ 161768 h 1161397"/>
              <a:gd name="connsiteX78" fmla="*/ 4856454 w 6884912"/>
              <a:gd name="connsiteY78" fmla="*/ 130488 h 1161397"/>
              <a:gd name="connsiteX79" fmla="*/ 4920038 w 6884912"/>
              <a:gd name="connsiteY79" fmla="*/ 140418 h 1161397"/>
              <a:gd name="connsiteX80" fmla="*/ 5016639 w 6884912"/>
              <a:gd name="connsiteY80" fmla="*/ 158905 h 1161397"/>
              <a:gd name="connsiteX81" fmla="*/ 5072009 w 6884912"/>
              <a:gd name="connsiteY81" fmla="*/ 161502 h 1161397"/>
              <a:gd name="connsiteX82" fmla="*/ 5223626 w 6884912"/>
              <a:gd name="connsiteY82" fmla="*/ 177356 h 1161397"/>
              <a:gd name="connsiteX83" fmla="*/ 5467502 w 6884912"/>
              <a:gd name="connsiteY83" fmla="*/ 250963 h 1161397"/>
              <a:gd name="connsiteX84" fmla="*/ 5592395 w 6884912"/>
              <a:gd name="connsiteY84" fmla="*/ 265434 h 1161397"/>
              <a:gd name="connsiteX85" fmla="*/ 5613532 w 6884912"/>
              <a:gd name="connsiteY85" fmla="*/ 273379 h 1161397"/>
              <a:gd name="connsiteX86" fmla="*/ 5642173 w 6884912"/>
              <a:gd name="connsiteY86" fmla="*/ 266904 h 1161397"/>
              <a:gd name="connsiteX87" fmla="*/ 5756910 w 6884912"/>
              <a:gd name="connsiteY87" fmla="*/ 239211 h 1161397"/>
              <a:gd name="connsiteX88" fmla="*/ 5846667 w 6884912"/>
              <a:gd name="connsiteY88" fmla="*/ 201786 h 1161397"/>
              <a:gd name="connsiteX89" fmla="*/ 6029542 w 6884912"/>
              <a:gd name="connsiteY89" fmla="*/ 210339 h 1161397"/>
              <a:gd name="connsiteX90" fmla="*/ 6290640 w 6884912"/>
              <a:gd name="connsiteY90" fmla="*/ 167441 h 1161397"/>
              <a:gd name="connsiteX91" fmla="*/ 6380420 w 6884912"/>
              <a:gd name="connsiteY91" fmla="*/ 173195 h 1161397"/>
              <a:gd name="connsiteX92" fmla="*/ 6507891 w 6884912"/>
              <a:gd name="connsiteY92" fmla="*/ 118474 h 1161397"/>
              <a:gd name="connsiteX93" fmla="*/ 6571807 w 6884912"/>
              <a:gd name="connsiteY93" fmla="*/ 98636 h 1161397"/>
              <a:gd name="connsiteX94" fmla="*/ 6671880 w 6884912"/>
              <a:gd name="connsiteY94" fmla="*/ 82931 h 1161397"/>
              <a:gd name="connsiteX95" fmla="*/ 6702266 w 6884912"/>
              <a:gd name="connsiteY95" fmla="*/ 75470 h 1161397"/>
              <a:gd name="connsiteX96" fmla="*/ 6845802 w 6884912"/>
              <a:gd name="connsiteY96" fmla="*/ 24496 h 1161397"/>
              <a:gd name="connsiteX97" fmla="*/ 6884912 w 6884912"/>
              <a:gd name="connsiteY9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561265 w 6884912"/>
              <a:gd name="connsiteY50" fmla="*/ 450623 h 1161397"/>
              <a:gd name="connsiteX51" fmla="*/ 2754324 w 6884912"/>
              <a:gd name="connsiteY51" fmla="*/ 424766 h 1161397"/>
              <a:gd name="connsiteX52" fmla="*/ 2848470 w 6884912"/>
              <a:gd name="connsiteY52" fmla="*/ 405966 h 1161397"/>
              <a:gd name="connsiteX53" fmla="*/ 2881772 w 6884912"/>
              <a:gd name="connsiteY53" fmla="*/ 387260 h 1161397"/>
              <a:gd name="connsiteX54" fmla="*/ 2929932 w 6884912"/>
              <a:gd name="connsiteY54" fmla="*/ 368912 h 1161397"/>
              <a:gd name="connsiteX55" fmla="*/ 3013020 w 6884912"/>
              <a:gd name="connsiteY55" fmla="*/ 327578 h 1161397"/>
              <a:gd name="connsiteX56" fmla="*/ 3127968 w 6884912"/>
              <a:gd name="connsiteY56" fmla="*/ 287613 h 1161397"/>
              <a:gd name="connsiteX57" fmla="*/ 3222191 w 6884912"/>
              <a:gd name="connsiteY57" fmla="*/ 307887 h 1161397"/>
              <a:gd name="connsiteX58" fmla="*/ 3227953 w 6884912"/>
              <a:gd name="connsiteY58" fmla="*/ 297650 h 1161397"/>
              <a:gd name="connsiteX59" fmla="*/ 3287859 w 6884912"/>
              <a:gd name="connsiteY59" fmla="*/ 287558 h 1161397"/>
              <a:gd name="connsiteX60" fmla="*/ 3510042 w 6884912"/>
              <a:gd name="connsiteY60" fmla="*/ 311820 h 1161397"/>
              <a:gd name="connsiteX61" fmla="*/ 3626773 w 6884912"/>
              <a:gd name="connsiteY61" fmla="*/ 290452 h 1161397"/>
              <a:gd name="connsiteX62" fmla="*/ 3666217 w 6884912"/>
              <a:gd name="connsiteY62" fmla="*/ 273255 h 1161397"/>
              <a:gd name="connsiteX63" fmla="*/ 3732427 w 6884912"/>
              <a:gd name="connsiteY63" fmla="*/ 245039 h 1161397"/>
              <a:gd name="connsiteX64" fmla="*/ 3777022 w 6884912"/>
              <a:gd name="connsiteY64" fmla="*/ 200276 h 1161397"/>
              <a:gd name="connsiteX65" fmla="*/ 3791246 w 6884912"/>
              <a:gd name="connsiteY65" fmla="*/ 189996 h 1161397"/>
              <a:gd name="connsiteX66" fmla="*/ 3819864 w 6884912"/>
              <a:gd name="connsiteY66" fmla="*/ 194605 h 1161397"/>
              <a:gd name="connsiteX67" fmla="*/ 3907640 w 6884912"/>
              <a:gd name="connsiteY67" fmla="*/ 207568 h 1161397"/>
              <a:gd name="connsiteX68" fmla="*/ 4013061 w 6884912"/>
              <a:gd name="connsiteY68" fmla="*/ 224874 h 1161397"/>
              <a:gd name="connsiteX69" fmla="*/ 4134285 w 6884912"/>
              <a:gd name="connsiteY69" fmla="*/ 235592 h 1161397"/>
              <a:gd name="connsiteX70" fmla="*/ 4220717 w 6884912"/>
              <a:gd name="connsiteY70" fmla="*/ 192946 h 1161397"/>
              <a:gd name="connsiteX71" fmla="*/ 4228802 w 6884912"/>
              <a:gd name="connsiteY71" fmla="*/ 201468 h 1161397"/>
              <a:gd name="connsiteX72" fmla="*/ 4424852 w 6884912"/>
              <a:gd name="connsiteY72" fmla="*/ 127591 h 1161397"/>
              <a:gd name="connsiteX73" fmla="*/ 4617330 w 6884912"/>
              <a:gd name="connsiteY73" fmla="*/ 111163 h 1161397"/>
              <a:gd name="connsiteX74" fmla="*/ 4730870 w 6884912"/>
              <a:gd name="connsiteY74" fmla="*/ 129432 h 1161397"/>
              <a:gd name="connsiteX75" fmla="*/ 4785037 w 6884912"/>
              <a:gd name="connsiteY75" fmla="*/ 161964 h 1161397"/>
              <a:gd name="connsiteX76" fmla="*/ 4844073 w 6884912"/>
              <a:gd name="connsiteY76" fmla="*/ 161768 h 1161397"/>
              <a:gd name="connsiteX77" fmla="*/ 4856454 w 6884912"/>
              <a:gd name="connsiteY77" fmla="*/ 130488 h 1161397"/>
              <a:gd name="connsiteX78" fmla="*/ 4920038 w 6884912"/>
              <a:gd name="connsiteY78" fmla="*/ 140418 h 1161397"/>
              <a:gd name="connsiteX79" fmla="*/ 5016639 w 6884912"/>
              <a:gd name="connsiteY79" fmla="*/ 158905 h 1161397"/>
              <a:gd name="connsiteX80" fmla="*/ 5072009 w 6884912"/>
              <a:gd name="connsiteY80" fmla="*/ 161502 h 1161397"/>
              <a:gd name="connsiteX81" fmla="*/ 5223626 w 6884912"/>
              <a:gd name="connsiteY81" fmla="*/ 177356 h 1161397"/>
              <a:gd name="connsiteX82" fmla="*/ 5467502 w 6884912"/>
              <a:gd name="connsiteY82" fmla="*/ 250963 h 1161397"/>
              <a:gd name="connsiteX83" fmla="*/ 5592395 w 6884912"/>
              <a:gd name="connsiteY83" fmla="*/ 265434 h 1161397"/>
              <a:gd name="connsiteX84" fmla="*/ 5613532 w 6884912"/>
              <a:gd name="connsiteY84" fmla="*/ 273379 h 1161397"/>
              <a:gd name="connsiteX85" fmla="*/ 5642173 w 6884912"/>
              <a:gd name="connsiteY85" fmla="*/ 266904 h 1161397"/>
              <a:gd name="connsiteX86" fmla="*/ 5756910 w 6884912"/>
              <a:gd name="connsiteY86" fmla="*/ 239211 h 1161397"/>
              <a:gd name="connsiteX87" fmla="*/ 5846667 w 6884912"/>
              <a:gd name="connsiteY87" fmla="*/ 201786 h 1161397"/>
              <a:gd name="connsiteX88" fmla="*/ 6029542 w 6884912"/>
              <a:gd name="connsiteY88" fmla="*/ 210339 h 1161397"/>
              <a:gd name="connsiteX89" fmla="*/ 6290640 w 6884912"/>
              <a:gd name="connsiteY89" fmla="*/ 167441 h 1161397"/>
              <a:gd name="connsiteX90" fmla="*/ 6380420 w 6884912"/>
              <a:gd name="connsiteY90" fmla="*/ 173195 h 1161397"/>
              <a:gd name="connsiteX91" fmla="*/ 6507891 w 6884912"/>
              <a:gd name="connsiteY91" fmla="*/ 118474 h 1161397"/>
              <a:gd name="connsiteX92" fmla="*/ 6571807 w 6884912"/>
              <a:gd name="connsiteY92" fmla="*/ 98636 h 1161397"/>
              <a:gd name="connsiteX93" fmla="*/ 6671880 w 6884912"/>
              <a:gd name="connsiteY93" fmla="*/ 82931 h 1161397"/>
              <a:gd name="connsiteX94" fmla="*/ 6702266 w 6884912"/>
              <a:gd name="connsiteY94" fmla="*/ 75470 h 1161397"/>
              <a:gd name="connsiteX95" fmla="*/ 6845802 w 6884912"/>
              <a:gd name="connsiteY95" fmla="*/ 24496 h 1161397"/>
              <a:gd name="connsiteX96" fmla="*/ 6884912 w 6884912"/>
              <a:gd name="connsiteY9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92172 w 6884912"/>
              <a:gd name="connsiteY39" fmla="*/ 629819 h 1161397"/>
              <a:gd name="connsiteX40" fmla="*/ 1731986 w 6884912"/>
              <a:gd name="connsiteY40" fmla="*/ 589682 h 1161397"/>
              <a:gd name="connsiteX41" fmla="*/ 1940326 w 6884912"/>
              <a:gd name="connsiteY41" fmla="*/ 582611 h 1161397"/>
              <a:gd name="connsiteX42" fmla="*/ 2066980 w 6884912"/>
              <a:gd name="connsiteY42" fmla="*/ 550413 h 1161397"/>
              <a:gd name="connsiteX43" fmla="*/ 2352236 w 6884912"/>
              <a:gd name="connsiteY43" fmla="*/ 519602 h 1161397"/>
              <a:gd name="connsiteX44" fmla="*/ 2420791 w 6884912"/>
              <a:gd name="connsiteY44" fmla="*/ 492826 h 1161397"/>
              <a:gd name="connsiteX45" fmla="*/ 2489932 w 6884912"/>
              <a:gd name="connsiteY45" fmla="*/ 507864 h 1161397"/>
              <a:gd name="connsiteX46" fmla="*/ 2512917 w 6884912"/>
              <a:gd name="connsiteY46" fmla="*/ 489127 h 1161397"/>
              <a:gd name="connsiteX47" fmla="*/ 2516783 w 6884912"/>
              <a:gd name="connsiteY47" fmla="*/ 485473 h 1161397"/>
              <a:gd name="connsiteX48" fmla="*/ 2534360 w 6884912"/>
              <a:gd name="connsiteY48" fmla="*/ 480064 h 1161397"/>
              <a:gd name="connsiteX49" fmla="*/ 2536691 w 6884912"/>
              <a:gd name="connsiteY49" fmla="*/ 467018 h 1161397"/>
              <a:gd name="connsiteX50" fmla="*/ 2754324 w 6884912"/>
              <a:gd name="connsiteY50" fmla="*/ 424766 h 1161397"/>
              <a:gd name="connsiteX51" fmla="*/ 2848470 w 6884912"/>
              <a:gd name="connsiteY51" fmla="*/ 405966 h 1161397"/>
              <a:gd name="connsiteX52" fmla="*/ 2881772 w 6884912"/>
              <a:gd name="connsiteY52" fmla="*/ 387260 h 1161397"/>
              <a:gd name="connsiteX53" fmla="*/ 2929932 w 6884912"/>
              <a:gd name="connsiteY53" fmla="*/ 368912 h 1161397"/>
              <a:gd name="connsiteX54" fmla="*/ 3013020 w 6884912"/>
              <a:gd name="connsiteY54" fmla="*/ 327578 h 1161397"/>
              <a:gd name="connsiteX55" fmla="*/ 3127968 w 6884912"/>
              <a:gd name="connsiteY55" fmla="*/ 287613 h 1161397"/>
              <a:gd name="connsiteX56" fmla="*/ 3222191 w 6884912"/>
              <a:gd name="connsiteY56" fmla="*/ 307887 h 1161397"/>
              <a:gd name="connsiteX57" fmla="*/ 3227953 w 6884912"/>
              <a:gd name="connsiteY57" fmla="*/ 297650 h 1161397"/>
              <a:gd name="connsiteX58" fmla="*/ 3287859 w 6884912"/>
              <a:gd name="connsiteY58" fmla="*/ 287558 h 1161397"/>
              <a:gd name="connsiteX59" fmla="*/ 3510042 w 6884912"/>
              <a:gd name="connsiteY59" fmla="*/ 311820 h 1161397"/>
              <a:gd name="connsiteX60" fmla="*/ 3626773 w 6884912"/>
              <a:gd name="connsiteY60" fmla="*/ 290452 h 1161397"/>
              <a:gd name="connsiteX61" fmla="*/ 3666217 w 6884912"/>
              <a:gd name="connsiteY61" fmla="*/ 273255 h 1161397"/>
              <a:gd name="connsiteX62" fmla="*/ 3732427 w 6884912"/>
              <a:gd name="connsiteY62" fmla="*/ 245039 h 1161397"/>
              <a:gd name="connsiteX63" fmla="*/ 3777022 w 6884912"/>
              <a:gd name="connsiteY63" fmla="*/ 200276 h 1161397"/>
              <a:gd name="connsiteX64" fmla="*/ 3791246 w 6884912"/>
              <a:gd name="connsiteY64" fmla="*/ 189996 h 1161397"/>
              <a:gd name="connsiteX65" fmla="*/ 3819864 w 6884912"/>
              <a:gd name="connsiteY65" fmla="*/ 194605 h 1161397"/>
              <a:gd name="connsiteX66" fmla="*/ 3907640 w 6884912"/>
              <a:gd name="connsiteY66" fmla="*/ 207568 h 1161397"/>
              <a:gd name="connsiteX67" fmla="*/ 4013061 w 6884912"/>
              <a:gd name="connsiteY67" fmla="*/ 224874 h 1161397"/>
              <a:gd name="connsiteX68" fmla="*/ 4134285 w 6884912"/>
              <a:gd name="connsiteY68" fmla="*/ 235592 h 1161397"/>
              <a:gd name="connsiteX69" fmla="*/ 4220717 w 6884912"/>
              <a:gd name="connsiteY69" fmla="*/ 192946 h 1161397"/>
              <a:gd name="connsiteX70" fmla="*/ 4228802 w 6884912"/>
              <a:gd name="connsiteY70" fmla="*/ 201468 h 1161397"/>
              <a:gd name="connsiteX71" fmla="*/ 4424852 w 6884912"/>
              <a:gd name="connsiteY71" fmla="*/ 127591 h 1161397"/>
              <a:gd name="connsiteX72" fmla="*/ 4617330 w 6884912"/>
              <a:gd name="connsiteY72" fmla="*/ 111163 h 1161397"/>
              <a:gd name="connsiteX73" fmla="*/ 4730870 w 6884912"/>
              <a:gd name="connsiteY73" fmla="*/ 129432 h 1161397"/>
              <a:gd name="connsiteX74" fmla="*/ 4785037 w 6884912"/>
              <a:gd name="connsiteY74" fmla="*/ 161964 h 1161397"/>
              <a:gd name="connsiteX75" fmla="*/ 4844073 w 6884912"/>
              <a:gd name="connsiteY75" fmla="*/ 161768 h 1161397"/>
              <a:gd name="connsiteX76" fmla="*/ 4856454 w 6884912"/>
              <a:gd name="connsiteY76" fmla="*/ 130488 h 1161397"/>
              <a:gd name="connsiteX77" fmla="*/ 4920038 w 6884912"/>
              <a:gd name="connsiteY77" fmla="*/ 140418 h 1161397"/>
              <a:gd name="connsiteX78" fmla="*/ 5016639 w 6884912"/>
              <a:gd name="connsiteY78" fmla="*/ 158905 h 1161397"/>
              <a:gd name="connsiteX79" fmla="*/ 5072009 w 6884912"/>
              <a:gd name="connsiteY79" fmla="*/ 161502 h 1161397"/>
              <a:gd name="connsiteX80" fmla="*/ 5223626 w 6884912"/>
              <a:gd name="connsiteY80" fmla="*/ 177356 h 1161397"/>
              <a:gd name="connsiteX81" fmla="*/ 5467502 w 6884912"/>
              <a:gd name="connsiteY81" fmla="*/ 250963 h 1161397"/>
              <a:gd name="connsiteX82" fmla="*/ 5592395 w 6884912"/>
              <a:gd name="connsiteY82" fmla="*/ 265434 h 1161397"/>
              <a:gd name="connsiteX83" fmla="*/ 5613532 w 6884912"/>
              <a:gd name="connsiteY83" fmla="*/ 273379 h 1161397"/>
              <a:gd name="connsiteX84" fmla="*/ 5642173 w 6884912"/>
              <a:gd name="connsiteY84" fmla="*/ 266904 h 1161397"/>
              <a:gd name="connsiteX85" fmla="*/ 5756910 w 6884912"/>
              <a:gd name="connsiteY85" fmla="*/ 239211 h 1161397"/>
              <a:gd name="connsiteX86" fmla="*/ 5846667 w 6884912"/>
              <a:gd name="connsiteY86" fmla="*/ 201786 h 1161397"/>
              <a:gd name="connsiteX87" fmla="*/ 6029542 w 6884912"/>
              <a:gd name="connsiteY87" fmla="*/ 210339 h 1161397"/>
              <a:gd name="connsiteX88" fmla="*/ 6290640 w 6884912"/>
              <a:gd name="connsiteY88" fmla="*/ 167441 h 1161397"/>
              <a:gd name="connsiteX89" fmla="*/ 6380420 w 6884912"/>
              <a:gd name="connsiteY89" fmla="*/ 173195 h 1161397"/>
              <a:gd name="connsiteX90" fmla="*/ 6507891 w 6884912"/>
              <a:gd name="connsiteY90" fmla="*/ 118474 h 1161397"/>
              <a:gd name="connsiteX91" fmla="*/ 6571807 w 6884912"/>
              <a:gd name="connsiteY91" fmla="*/ 98636 h 1161397"/>
              <a:gd name="connsiteX92" fmla="*/ 6671880 w 6884912"/>
              <a:gd name="connsiteY92" fmla="*/ 82931 h 1161397"/>
              <a:gd name="connsiteX93" fmla="*/ 6702266 w 6884912"/>
              <a:gd name="connsiteY93" fmla="*/ 75470 h 1161397"/>
              <a:gd name="connsiteX94" fmla="*/ 6845802 w 6884912"/>
              <a:gd name="connsiteY94" fmla="*/ 24496 h 1161397"/>
              <a:gd name="connsiteX95" fmla="*/ 6884912 w 6884912"/>
              <a:gd name="connsiteY9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73197 w 6884912"/>
              <a:gd name="connsiteY12" fmla="*/ 1010060 h 1161397"/>
              <a:gd name="connsiteX13" fmla="*/ 723108 w 6884912"/>
              <a:gd name="connsiteY13" fmla="*/ 980081 h 1161397"/>
              <a:gd name="connsiteX14" fmla="*/ 797699 w 6884912"/>
              <a:gd name="connsiteY14" fmla="*/ 931362 h 1161397"/>
              <a:gd name="connsiteX15" fmla="*/ 843359 w 6884912"/>
              <a:gd name="connsiteY15" fmla="*/ 910894 h 1161397"/>
              <a:gd name="connsiteX16" fmla="*/ 965215 w 6884912"/>
              <a:gd name="connsiteY16" fmla="*/ 846701 h 1161397"/>
              <a:gd name="connsiteX17" fmla="*/ 1085080 w 6884912"/>
              <a:gd name="connsiteY17" fmla="*/ 776086 h 1161397"/>
              <a:gd name="connsiteX18" fmla="*/ 1131224 w 6884912"/>
              <a:gd name="connsiteY18" fmla="*/ 706160 h 1161397"/>
              <a:gd name="connsiteX19" fmla="*/ 1138051 w 6884912"/>
              <a:gd name="connsiteY19" fmla="*/ 702034 h 1161397"/>
              <a:gd name="connsiteX20" fmla="*/ 1158800 w 6884912"/>
              <a:gd name="connsiteY20" fmla="*/ 700004 h 1161397"/>
              <a:gd name="connsiteX21" fmla="*/ 1166947 w 6884912"/>
              <a:gd name="connsiteY21" fmla="*/ 700762 h 1161397"/>
              <a:gd name="connsiteX22" fmla="*/ 1178135 w 6884912"/>
              <a:gd name="connsiteY22" fmla="*/ 698631 h 1161397"/>
              <a:gd name="connsiteX23" fmla="*/ 1178301 w 6884912"/>
              <a:gd name="connsiteY23" fmla="*/ 698094 h 1161397"/>
              <a:gd name="connsiteX24" fmla="*/ 1188995 w 6884912"/>
              <a:gd name="connsiteY24" fmla="*/ 697048 h 1161397"/>
              <a:gd name="connsiteX25" fmla="*/ 1242716 w 6884912"/>
              <a:gd name="connsiteY25" fmla="*/ 698052 h 1161397"/>
              <a:gd name="connsiteX26" fmla="*/ 1299977 w 6884912"/>
              <a:gd name="connsiteY26" fmla="*/ 639196 h 1161397"/>
              <a:gd name="connsiteX27" fmla="*/ 1326190 w 6884912"/>
              <a:gd name="connsiteY27" fmla="*/ 625955 h 1161397"/>
              <a:gd name="connsiteX28" fmla="*/ 1339600 w 6884912"/>
              <a:gd name="connsiteY28" fmla="*/ 616295 h 1161397"/>
              <a:gd name="connsiteX29" fmla="*/ 1340054 w 6884912"/>
              <a:gd name="connsiteY29" fmla="*/ 614022 h 1161397"/>
              <a:gd name="connsiteX30" fmla="*/ 1391606 w 6884912"/>
              <a:gd name="connsiteY30" fmla="*/ 615229 h 1161397"/>
              <a:gd name="connsiteX31" fmla="*/ 1397565 w 6884912"/>
              <a:gd name="connsiteY31" fmla="*/ 611490 h 1161397"/>
              <a:gd name="connsiteX32" fmla="*/ 1432302 w 6884912"/>
              <a:gd name="connsiteY32" fmla="*/ 617267 h 1161397"/>
              <a:gd name="connsiteX33" fmla="*/ 1449644 w 6884912"/>
              <a:gd name="connsiteY33" fmla="*/ 617591 h 1161397"/>
              <a:gd name="connsiteX34" fmla="*/ 1455793 w 6884912"/>
              <a:gd name="connsiteY34" fmla="*/ 623174 h 1161397"/>
              <a:gd name="connsiteX35" fmla="*/ 1480758 w 6884912"/>
              <a:gd name="connsiteY35" fmla="*/ 620863 h 1161397"/>
              <a:gd name="connsiteX36" fmla="*/ 1483154 w 6884912"/>
              <a:gd name="connsiteY36" fmla="*/ 618527 h 1161397"/>
              <a:gd name="connsiteX37" fmla="*/ 1505495 w 6884912"/>
              <a:gd name="connsiteY37" fmla="*/ 624325 h 1161397"/>
              <a:gd name="connsiteX38" fmla="*/ 1592172 w 6884912"/>
              <a:gd name="connsiteY38" fmla="*/ 629819 h 1161397"/>
              <a:gd name="connsiteX39" fmla="*/ 1731986 w 6884912"/>
              <a:gd name="connsiteY39" fmla="*/ 589682 h 1161397"/>
              <a:gd name="connsiteX40" fmla="*/ 1940326 w 6884912"/>
              <a:gd name="connsiteY40" fmla="*/ 582611 h 1161397"/>
              <a:gd name="connsiteX41" fmla="*/ 2066980 w 6884912"/>
              <a:gd name="connsiteY41" fmla="*/ 550413 h 1161397"/>
              <a:gd name="connsiteX42" fmla="*/ 2352236 w 6884912"/>
              <a:gd name="connsiteY42" fmla="*/ 519602 h 1161397"/>
              <a:gd name="connsiteX43" fmla="*/ 2420791 w 6884912"/>
              <a:gd name="connsiteY43" fmla="*/ 492826 h 1161397"/>
              <a:gd name="connsiteX44" fmla="*/ 2489932 w 6884912"/>
              <a:gd name="connsiteY44" fmla="*/ 507864 h 1161397"/>
              <a:gd name="connsiteX45" fmla="*/ 2512917 w 6884912"/>
              <a:gd name="connsiteY45" fmla="*/ 489127 h 1161397"/>
              <a:gd name="connsiteX46" fmla="*/ 2516783 w 6884912"/>
              <a:gd name="connsiteY46" fmla="*/ 485473 h 1161397"/>
              <a:gd name="connsiteX47" fmla="*/ 2534360 w 6884912"/>
              <a:gd name="connsiteY47" fmla="*/ 480064 h 1161397"/>
              <a:gd name="connsiteX48" fmla="*/ 2536691 w 6884912"/>
              <a:gd name="connsiteY48" fmla="*/ 467018 h 1161397"/>
              <a:gd name="connsiteX49" fmla="*/ 2754324 w 6884912"/>
              <a:gd name="connsiteY49" fmla="*/ 424766 h 1161397"/>
              <a:gd name="connsiteX50" fmla="*/ 2848470 w 6884912"/>
              <a:gd name="connsiteY50" fmla="*/ 405966 h 1161397"/>
              <a:gd name="connsiteX51" fmla="*/ 2881772 w 6884912"/>
              <a:gd name="connsiteY51" fmla="*/ 387260 h 1161397"/>
              <a:gd name="connsiteX52" fmla="*/ 2929932 w 6884912"/>
              <a:gd name="connsiteY52" fmla="*/ 368912 h 1161397"/>
              <a:gd name="connsiteX53" fmla="*/ 3013020 w 6884912"/>
              <a:gd name="connsiteY53" fmla="*/ 327578 h 1161397"/>
              <a:gd name="connsiteX54" fmla="*/ 3127968 w 6884912"/>
              <a:gd name="connsiteY54" fmla="*/ 287613 h 1161397"/>
              <a:gd name="connsiteX55" fmla="*/ 3222191 w 6884912"/>
              <a:gd name="connsiteY55" fmla="*/ 307887 h 1161397"/>
              <a:gd name="connsiteX56" fmla="*/ 3227953 w 6884912"/>
              <a:gd name="connsiteY56" fmla="*/ 297650 h 1161397"/>
              <a:gd name="connsiteX57" fmla="*/ 3287859 w 6884912"/>
              <a:gd name="connsiteY57" fmla="*/ 287558 h 1161397"/>
              <a:gd name="connsiteX58" fmla="*/ 3510042 w 6884912"/>
              <a:gd name="connsiteY58" fmla="*/ 311820 h 1161397"/>
              <a:gd name="connsiteX59" fmla="*/ 3626773 w 6884912"/>
              <a:gd name="connsiteY59" fmla="*/ 290452 h 1161397"/>
              <a:gd name="connsiteX60" fmla="*/ 3666217 w 6884912"/>
              <a:gd name="connsiteY60" fmla="*/ 273255 h 1161397"/>
              <a:gd name="connsiteX61" fmla="*/ 3732427 w 6884912"/>
              <a:gd name="connsiteY61" fmla="*/ 245039 h 1161397"/>
              <a:gd name="connsiteX62" fmla="*/ 3777022 w 6884912"/>
              <a:gd name="connsiteY62" fmla="*/ 200276 h 1161397"/>
              <a:gd name="connsiteX63" fmla="*/ 3791246 w 6884912"/>
              <a:gd name="connsiteY63" fmla="*/ 189996 h 1161397"/>
              <a:gd name="connsiteX64" fmla="*/ 3819864 w 6884912"/>
              <a:gd name="connsiteY64" fmla="*/ 194605 h 1161397"/>
              <a:gd name="connsiteX65" fmla="*/ 3907640 w 6884912"/>
              <a:gd name="connsiteY65" fmla="*/ 207568 h 1161397"/>
              <a:gd name="connsiteX66" fmla="*/ 4013061 w 6884912"/>
              <a:gd name="connsiteY66" fmla="*/ 224874 h 1161397"/>
              <a:gd name="connsiteX67" fmla="*/ 4134285 w 6884912"/>
              <a:gd name="connsiteY67" fmla="*/ 235592 h 1161397"/>
              <a:gd name="connsiteX68" fmla="*/ 4220717 w 6884912"/>
              <a:gd name="connsiteY68" fmla="*/ 192946 h 1161397"/>
              <a:gd name="connsiteX69" fmla="*/ 4228802 w 6884912"/>
              <a:gd name="connsiteY69" fmla="*/ 201468 h 1161397"/>
              <a:gd name="connsiteX70" fmla="*/ 4424852 w 6884912"/>
              <a:gd name="connsiteY70" fmla="*/ 127591 h 1161397"/>
              <a:gd name="connsiteX71" fmla="*/ 4617330 w 6884912"/>
              <a:gd name="connsiteY71" fmla="*/ 111163 h 1161397"/>
              <a:gd name="connsiteX72" fmla="*/ 4730870 w 6884912"/>
              <a:gd name="connsiteY72" fmla="*/ 129432 h 1161397"/>
              <a:gd name="connsiteX73" fmla="*/ 4785037 w 6884912"/>
              <a:gd name="connsiteY73" fmla="*/ 161964 h 1161397"/>
              <a:gd name="connsiteX74" fmla="*/ 4844073 w 6884912"/>
              <a:gd name="connsiteY74" fmla="*/ 161768 h 1161397"/>
              <a:gd name="connsiteX75" fmla="*/ 4856454 w 6884912"/>
              <a:gd name="connsiteY75" fmla="*/ 130488 h 1161397"/>
              <a:gd name="connsiteX76" fmla="*/ 4920038 w 6884912"/>
              <a:gd name="connsiteY76" fmla="*/ 140418 h 1161397"/>
              <a:gd name="connsiteX77" fmla="*/ 5016639 w 6884912"/>
              <a:gd name="connsiteY77" fmla="*/ 158905 h 1161397"/>
              <a:gd name="connsiteX78" fmla="*/ 5072009 w 6884912"/>
              <a:gd name="connsiteY78" fmla="*/ 161502 h 1161397"/>
              <a:gd name="connsiteX79" fmla="*/ 5223626 w 6884912"/>
              <a:gd name="connsiteY79" fmla="*/ 177356 h 1161397"/>
              <a:gd name="connsiteX80" fmla="*/ 5467502 w 6884912"/>
              <a:gd name="connsiteY80" fmla="*/ 250963 h 1161397"/>
              <a:gd name="connsiteX81" fmla="*/ 5592395 w 6884912"/>
              <a:gd name="connsiteY81" fmla="*/ 265434 h 1161397"/>
              <a:gd name="connsiteX82" fmla="*/ 5613532 w 6884912"/>
              <a:gd name="connsiteY82" fmla="*/ 273379 h 1161397"/>
              <a:gd name="connsiteX83" fmla="*/ 5642173 w 6884912"/>
              <a:gd name="connsiteY83" fmla="*/ 266904 h 1161397"/>
              <a:gd name="connsiteX84" fmla="*/ 5756910 w 6884912"/>
              <a:gd name="connsiteY84" fmla="*/ 239211 h 1161397"/>
              <a:gd name="connsiteX85" fmla="*/ 5846667 w 6884912"/>
              <a:gd name="connsiteY85" fmla="*/ 201786 h 1161397"/>
              <a:gd name="connsiteX86" fmla="*/ 6029542 w 6884912"/>
              <a:gd name="connsiteY86" fmla="*/ 210339 h 1161397"/>
              <a:gd name="connsiteX87" fmla="*/ 6290640 w 6884912"/>
              <a:gd name="connsiteY87" fmla="*/ 167441 h 1161397"/>
              <a:gd name="connsiteX88" fmla="*/ 6380420 w 6884912"/>
              <a:gd name="connsiteY88" fmla="*/ 173195 h 1161397"/>
              <a:gd name="connsiteX89" fmla="*/ 6507891 w 6884912"/>
              <a:gd name="connsiteY89" fmla="*/ 118474 h 1161397"/>
              <a:gd name="connsiteX90" fmla="*/ 6571807 w 6884912"/>
              <a:gd name="connsiteY90" fmla="*/ 98636 h 1161397"/>
              <a:gd name="connsiteX91" fmla="*/ 6671880 w 6884912"/>
              <a:gd name="connsiteY91" fmla="*/ 82931 h 1161397"/>
              <a:gd name="connsiteX92" fmla="*/ 6702266 w 6884912"/>
              <a:gd name="connsiteY92" fmla="*/ 75470 h 1161397"/>
              <a:gd name="connsiteX93" fmla="*/ 6845802 w 6884912"/>
              <a:gd name="connsiteY93" fmla="*/ 24496 h 1161397"/>
              <a:gd name="connsiteX94" fmla="*/ 6884912 w 6884912"/>
              <a:gd name="connsiteY9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12111 w 6884912"/>
              <a:gd name="connsiteY8" fmla="*/ 1085599 h 1161397"/>
              <a:gd name="connsiteX9" fmla="*/ 567875 w 6884912"/>
              <a:gd name="connsiteY9" fmla="*/ 1051976 h 1161397"/>
              <a:gd name="connsiteX10" fmla="*/ 601644 w 6884912"/>
              <a:gd name="connsiteY10" fmla="*/ 1003997 h 1161397"/>
              <a:gd name="connsiteX11" fmla="*/ 673197 w 6884912"/>
              <a:gd name="connsiteY11" fmla="*/ 1010060 h 1161397"/>
              <a:gd name="connsiteX12" fmla="*/ 723108 w 6884912"/>
              <a:gd name="connsiteY12" fmla="*/ 980081 h 1161397"/>
              <a:gd name="connsiteX13" fmla="*/ 797699 w 6884912"/>
              <a:gd name="connsiteY13" fmla="*/ 931362 h 1161397"/>
              <a:gd name="connsiteX14" fmla="*/ 843359 w 6884912"/>
              <a:gd name="connsiteY14" fmla="*/ 910894 h 1161397"/>
              <a:gd name="connsiteX15" fmla="*/ 965215 w 6884912"/>
              <a:gd name="connsiteY15" fmla="*/ 846701 h 1161397"/>
              <a:gd name="connsiteX16" fmla="*/ 1085080 w 6884912"/>
              <a:gd name="connsiteY16" fmla="*/ 776086 h 1161397"/>
              <a:gd name="connsiteX17" fmla="*/ 1131224 w 6884912"/>
              <a:gd name="connsiteY17" fmla="*/ 706160 h 1161397"/>
              <a:gd name="connsiteX18" fmla="*/ 1138051 w 6884912"/>
              <a:gd name="connsiteY18" fmla="*/ 702034 h 1161397"/>
              <a:gd name="connsiteX19" fmla="*/ 1158800 w 6884912"/>
              <a:gd name="connsiteY19" fmla="*/ 700004 h 1161397"/>
              <a:gd name="connsiteX20" fmla="*/ 1166947 w 6884912"/>
              <a:gd name="connsiteY20" fmla="*/ 700762 h 1161397"/>
              <a:gd name="connsiteX21" fmla="*/ 1178135 w 6884912"/>
              <a:gd name="connsiteY21" fmla="*/ 698631 h 1161397"/>
              <a:gd name="connsiteX22" fmla="*/ 1178301 w 6884912"/>
              <a:gd name="connsiteY22" fmla="*/ 698094 h 1161397"/>
              <a:gd name="connsiteX23" fmla="*/ 1188995 w 6884912"/>
              <a:gd name="connsiteY23" fmla="*/ 697048 h 1161397"/>
              <a:gd name="connsiteX24" fmla="*/ 1242716 w 6884912"/>
              <a:gd name="connsiteY24" fmla="*/ 698052 h 1161397"/>
              <a:gd name="connsiteX25" fmla="*/ 1299977 w 6884912"/>
              <a:gd name="connsiteY25" fmla="*/ 639196 h 1161397"/>
              <a:gd name="connsiteX26" fmla="*/ 1326190 w 6884912"/>
              <a:gd name="connsiteY26" fmla="*/ 625955 h 1161397"/>
              <a:gd name="connsiteX27" fmla="*/ 1339600 w 6884912"/>
              <a:gd name="connsiteY27" fmla="*/ 616295 h 1161397"/>
              <a:gd name="connsiteX28" fmla="*/ 1340054 w 6884912"/>
              <a:gd name="connsiteY28" fmla="*/ 614022 h 1161397"/>
              <a:gd name="connsiteX29" fmla="*/ 1391606 w 6884912"/>
              <a:gd name="connsiteY29" fmla="*/ 615229 h 1161397"/>
              <a:gd name="connsiteX30" fmla="*/ 1397565 w 6884912"/>
              <a:gd name="connsiteY30" fmla="*/ 611490 h 1161397"/>
              <a:gd name="connsiteX31" fmla="*/ 1432302 w 6884912"/>
              <a:gd name="connsiteY31" fmla="*/ 617267 h 1161397"/>
              <a:gd name="connsiteX32" fmla="*/ 1449644 w 6884912"/>
              <a:gd name="connsiteY32" fmla="*/ 617591 h 1161397"/>
              <a:gd name="connsiteX33" fmla="*/ 1455793 w 6884912"/>
              <a:gd name="connsiteY33" fmla="*/ 623174 h 1161397"/>
              <a:gd name="connsiteX34" fmla="*/ 1480758 w 6884912"/>
              <a:gd name="connsiteY34" fmla="*/ 620863 h 1161397"/>
              <a:gd name="connsiteX35" fmla="*/ 1483154 w 6884912"/>
              <a:gd name="connsiteY35" fmla="*/ 618527 h 1161397"/>
              <a:gd name="connsiteX36" fmla="*/ 1505495 w 6884912"/>
              <a:gd name="connsiteY36" fmla="*/ 624325 h 1161397"/>
              <a:gd name="connsiteX37" fmla="*/ 1592172 w 6884912"/>
              <a:gd name="connsiteY37" fmla="*/ 629819 h 1161397"/>
              <a:gd name="connsiteX38" fmla="*/ 1731986 w 6884912"/>
              <a:gd name="connsiteY38" fmla="*/ 589682 h 1161397"/>
              <a:gd name="connsiteX39" fmla="*/ 1940326 w 6884912"/>
              <a:gd name="connsiteY39" fmla="*/ 582611 h 1161397"/>
              <a:gd name="connsiteX40" fmla="*/ 2066980 w 6884912"/>
              <a:gd name="connsiteY40" fmla="*/ 550413 h 1161397"/>
              <a:gd name="connsiteX41" fmla="*/ 2352236 w 6884912"/>
              <a:gd name="connsiteY41" fmla="*/ 519602 h 1161397"/>
              <a:gd name="connsiteX42" fmla="*/ 2420791 w 6884912"/>
              <a:gd name="connsiteY42" fmla="*/ 492826 h 1161397"/>
              <a:gd name="connsiteX43" fmla="*/ 2489932 w 6884912"/>
              <a:gd name="connsiteY43" fmla="*/ 507864 h 1161397"/>
              <a:gd name="connsiteX44" fmla="*/ 2512917 w 6884912"/>
              <a:gd name="connsiteY44" fmla="*/ 489127 h 1161397"/>
              <a:gd name="connsiteX45" fmla="*/ 2516783 w 6884912"/>
              <a:gd name="connsiteY45" fmla="*/ 485473 h 1161397"/>
              <a:gd name="connsiteX46" fmla="*/ 2534360 w 6884912"/>
              <a:gd name="connsiteY46" fmla="*/ 480064 h 1161397"/>
              <a:gd name="connsiteX47" fmla="*/ 2536691 w 6884912"/>
              <a:gd name="connsiteY47" fmla="*/ 467018 h 1161397"/>
              <a:gd name="connsiteX48" fmla="*/ 2754324 w 6884912"/>
              <a:gd name="connsiteY48" fmla="*/ 424766 h 1161397"/>
              <a:gd name="connsiteX49" fmla="*/ 2848470 w 6884912"/>
              <a:gd name="connsiteY49" fmla="*/ 405966 h 1161397"/>
              <a:gd name="connsiteX50" fmla="*/ 2881772 w 6884912"/>
              <a:gd name="connsiteY50" fmla="*/ 387260 h 1161397"/>
              <a:gd name="connsiteX51" fmla="*/ 2929932 w 6884912"/>
              <a:gd name="connsiteY51" fmla="*/ 368912 h 1161397"/>
              <a:gd name="connsiteX52" fmla="*/ 3013020 w 6884912"/>
              <a:gd name="connsiteY52" fmla="*/ 327578 h 1161397"/>
              <a:gd name="connsiteX53" fmla="*/ 3127968 w 6884912"/>
              <a:gd name="connsiteY53" fmla="*/ 287613 h 1161397"/>
              <a:gd name="connsiteX54" fmla="*/ 3222191 w 6884912"/>
              <a:gd name="connsiteY54" fmla="*/ 307887 h 1161397"/>
              <a:gd name="connsiteX55" fmla="*/ 3227953 w 6884912"/>
              <a:gd name="connsiteY55" fmla="*/ 297650 h 1161397"/>
              <a:gd name="connsiteX56" fmla="*/ 3287859 w 6884912"/>
              <a:gd name="connsiteY56" fmla="*/ 287558 h 1161397"/>
              <a:gd name="connsiteX57" fmla="*/ 3510042 w 6884912"/>
              <a:gd name="connsiteY57" fmla="*/ 311820 h 1161397"/>
              <a:gd name="connsiteX58" fmla="*/ 3626773 w 6884912"/>
              <a:gd name="connsiteY58" fmla="*/ 290452 h 1161397"/>
              <a:gd name="connsiteX59" fmla="*/ 3666217 w 6884912"/>
              <a:gd name="connsiteY59" fmla="*/ 273255 h 1161397"/>
              <a:gd name="connsiteX60" fmla="*/ 3732427 w 6884912"/>
              <a:gd name="connsiteY60" fmla="*/ 245039 h 1161397"/>
              <a:gd name="connsiteX61" fmla="*/ 3777022 w 6884912"/>
              <a:gd name="connsiteY61" fmla="*/ 200276 h 1161397"/>
              <a:gd name="connsiteX62" fmla="*/ 3791246 w 6884912"/>
              <a:gd name="connsiteY62" fmla="*/ 189996 h 1161397"/>
              <a:gd name="connsiteX63" fmla="*/ 3819864 w 6884912"/>
              <a:gd name="connsiteY63" fmla="*/ 194605 h 1161397"/>
              <a:gd name="connsiteX64" fmla="*/ 3907640 w 6884912"/>
              <a:gd name="connsiteY64" fmla="*/ 207568 h 1161397"/>
              <a:gd name="connsiteX65" fmla="*/ 4013061 w 6884912"/>
              <a:gd name="connsiteY65" fmla="*/ 224874 h 1161397"/>
              <a:gd name="connsiteX66" fmla="*/ 4134285 w 6884912"/>
              <a:gd name="connsiteY66" fmla="*/ 235592 h 1161397"/>
              <a:gd name="connsiteX67" fmla="*/ 4220717 w 6884912"/>
              <a:gd name="connsiteY67" fmla="*/ 192946 h 1161397"/>
              <a:gd name="connsiteX68" fmla="*/ 4228802 w 6884912"/>
              <a:gd name="connsiteY68" fmla="*/ 201468 h 1161397"/>
              <a:gd name="connsiteX69" fmla="*/ 4424852 w 6884912"/>
              <a:gd name="connsiteY69" fmla="*/ 127591 h 1161397"/>
              <a:gd name="connsiteX70" fmla="*/ 4617330 w 6884912"/>
              <a:gd name="connsiteY70" fmla="*/ 111163 h 1161397"/>
              <a:gd name="connsiteX71" fmla="*/ 4730870 w 6884912"/>
              <a:gd name="connsiteY71" fmla="*/ 129432 h 1161397"/>
              <a:gd name="connsiteX72" fmla="*/ 4785037 w 6884912"/>
              <a:gd name="connsiteY72" fmla="*/ 161964 h 1161397"/>
              <a:gd name="connsiteX73" fmla="*/ 4844073 w 6884912"/>
              <a:gd name="connsiteY73" fmla="*/ 161768 h 1161397"/>
              <a:gd name="connsiteX74" fmla="*/ 4856454 w 6884912"/>
              <a:gd name="connsiteY74" fmla="*/ 130488 h 1161397"/>
              <a:gd name="connsiteX75" fmla="*/ 4920038 w 6884912"/>
              <a:gd name="connsiteY75" fmla="*/ 140418 h 1161397"/>
              <a:gd name="connsiteX76" fmla="*/ 5016639 w 6884912"/>
              <a:gd name="connsiteY76" fmla="*/ 158905 h 1161397"/>
              <a:gd name="connsiteX77" fmla="*/ 5072009 w 6884912"/>
              <a:gd name="connsiteY77" fmla="*/ 161502 h 1161397"/>
              <a:gd name="connsiteX78" fmla="*/ 5223626 w 6884912"/>
              <a:gd name="connsiteY78" fmla="*/ 177356 h 1161397"/>
              <a:gd name="connsiteX79" fmla="*/ 5467502 w 6884912"/>
              <a:gd name="connsiteY79" fmla="*/ 250963 h 1161397"/>
              <a:gd name="connsiteX80" fmla="*/ 5592395 w 6884912"/>
              <a:gd name="connsiteY80" fmla="*/ 265434 h 1161397"/>
              <a:gd name="connsiteX81" fmla="*/ 5613532 w 6884912"/>
              <a:gd name="connsiteY81" fmla="*/ 273379 h 1161397"/>
              <a:gd name="connsiteX82" fmla="*/ 5642173 w 6884912"/>
              <a:gd name="connsiteY82" fmla="*/ 266904 h 1161397"/>
              <a:gd name="connsiteX83" fmla="*/ 5756910 w 6884912"/>
              <a:gd name="connsiteY83" fmla="*/ 239211 h 1161397"/>
              <a:gd name="connsiteX84" fmla="*/ 5846667 w 6884912"/>
              <a:gd name="connsiteY84" fmla="*/ 201786 h 1161397"/>
              <a:gd name="connsiteX85" fmla="*/ 6029542 w 6884912"/>
              <a:gd name="connsiteY85" fmla="*/ 210339 h 1161397"/>
              <a:gd name="connsiteX86" fmla="*/ 6290640 w 6884912"/>
              <a:gd name="connsiteY86" fmla="*/ 167441 h 1161397"/>
              <a:gd name="connsiteX87" fmla="*/ 6380420 w 6884912"/>
              <a:gd name="connsiteY87" fmla="*/ 173195 h 1161397"/>
              <a:gd name="connsiteX88" fmla="*/ 6507891 w 6884912"/>
              <a:gd name="connsiteY88" fmla="*/ 118474 h 1161397"/>
              <a:gd name="connsiteX89" fmla="*/ 6571807 w 6884912"/>
              <a:gd name="connsiteY89" fmla="*/ 98636 h 1161397"/>
              <a:gd name="connsiteX90" fmla="*/ 6671880 w 6884912"/>
              <a:gd name="connsiteY90" fmla="*/ 82931 h 1161397"/>
              <a:gd name="connsiteX91" fmla="*/ 6702266 w 6884912"/>
              <a:gd name="connsiteY91" fmla="*/ 75470 h 1161397"/>
              <a:gd name="connsiteX92" fmla="*/ 6845802 w 6884912"/>
              <a:gd name="connsiteY92" fmla="*/ 24496 h 1161397"/>
              <a:gd name="connsiteX93" fmla="*/ 6884912 w 6884912"/>
              <a:gd name="connsiteY9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478946 w 6884912"/>
              <a:gd name="connsiteY7" fmla="*/ 1106011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67875 w 6884912"/>
              <a:gd name="connsiteY8" fmla="*/ 1051976 h 1161397"/>
              <a:gd name="connsiteX9" fmla="*/ 601644 w 6884912"/>
              <a:gd name="connsiteY9" fmla="*/ 1003997 h 1161397"/>
              <a:gd name="connsiteX10" fmla="*/ 673197 w 6884912"/>
              <a:gd name="connsiteY10" fmla="*/ 1010060 h 1161397"/>
              <a:gd name="connsiteX11" fmla="*/ 723108 w 6884912"/>
              <a:gd name="connsiteY11" fmla="*/ 980081 h 1161397"/>
              <a:gd name="connsiteX12" fmla="*/ 797699 w 6884912"/>
              <a:gd name="connsiteY12" fmla="*/ 931362 h 1161397"/>
              <a:gd name="connsiteX13" fmla="*/ 843359 w 6884912"/>
              <a:gd name="connsiteY13" fmla="*/ 910894 h 1161397"/>
              <a:gd name="connsiteX14" fmla="*/ 965215 w 6884912"/>
              <a:gd name="connsiteY14" fmla="*/ 846701 h 1161397"/>
              <a:gd name="connsiteX15" fmla="*/ 1085080 w 6884912"/>
              <a:gd name="connsiteY15" fmla="*/ 776086 h 1161397"/>
              <a:gd name="connsiteX16" fmla="*/ 1131224 w 6884912"/>
              <a:gd name="connsiteY16" fmla="*/ 706160 h 1161397"/>
              <a:gd name="connsiteX17" fmla="*/ 1138051 w 6884912"/>
              <a:gd name="connsiteY17" fmla="*/ 702034 h 1161397"/>
              <a:gd name="connsiteX18" fmla="*/ 1158800 w 6884912"/>
              <a:gd name="connsiteY18" fmla="*/ 700004 h 1161397"/>
              <a:gd name="connsiteX19" fmla="*/ 1166947 w 6884912"/>
              <a:gd name="connsiteY19" fmla="*/ 700762 h 1161397"/>
              <a:gd name="connsiteX20" fmla="*/ 1178135 w 6884912"/>
              <a:gd name="connsiteY20" fmla="*/ 698631 h 1161397"/>
              <a:gd name="connsiteX21" fmla="*/ 1178301 w 6884912"/>
              <a:gd name="connsiteY21" fmla="*/ 698094 h 1161397"/>
              <a:gd name="connsiteX22" fmla="*/ 1188995 w 6884912"/>
              <a:gd name="connsiteY22" fmla="*/ 697048 h 1161397"/>
              <a:gd name="connsiteX23" fmla="*/ 1242716 w 6884912"/>
              <a:gd name="connsiteY23" fmla="*/ 698052 h 1161397"/>
              <a:gd name="connsiteX24" fmla="*/ 1299977 w 6884912"/>
              <a:gd name="connsiteY24" fmla="*/ 639196 h 1161397"/>
              <a:gd name="connsiteX25" fmla="*/ 1326190 w 6884912"/>
              <a:gd name="connsiteY25" fmla="*/ 625955 h 1161397"/>
              <a:gd name="connsiteX26" fmla="*/ 1339600 w 6884912"/>
              <a:gd name="connsiteY26" fmla="*/ 616295 h 1161397"/>
              <a:gd name="connsiteX27" fmla="*/ 1340054 w 6884912"/>
              <a:gd name="connsiteY27" fmla="*/ 614022 h 1161397"/>
              <a:gd name="connsiteX28" fmla="*/ 1391606 w 6884912"/>
              <a:gd name="connsiteY28" fmla="*/ 615229 h 1161397"/>
              <a:gd name="connsiteX29" fmla="*/ 1397565 w 6884912"/>
              <a:gd name="connsiteY29" fmla="*/ 611490 h 1161397"/>
              <a:gd name="connsiteX30" fmla="*/ 1432302 w 6884912"/>
              <a:gd name="connsiteY30" fmla="*/ 617267 h 1161397"/>
              <a:gd name="connsiteX31" fmla="*/ 1449644 w 6884912"/>
              <a:gd name="connsiteY31" fmla="*/ 617591 h 1161397"/>
              <a:gd name="connsiteX32" fmla="*/ 1455793 w 6884912"/>
              <a:gd name="connsiteY32" fmla="*/ 623174 h 1161397"/>
              <a:gd name="connsiteX33" fmla="*/ 1480758 w 6884912"/>
              <a:gd name="connsiteY33" fmla="*/ 620863 h 1161397"/>
              <a:gd name="connsiteX34" fmla="*/ 1483154 w 6884912"/>
              <a:gd name="connsiteY34" fmla="*/ 618527 h 1161397"/>
              <a:gd name="connsiteX35" fmla="*/ 1505495 w 6884912"/>
              <a:gd name="connsiteY35" fmla="*/ 624325 h 1161397"/>
              <a:gd name="connsiteX36" fmla="*/ 1592172 w 6884912"/>
              <a:gd name="connsiteY36" fmla="*/ 629819 h 1161397"/>
              <a:gd name="connsiteX37" fmla="*/ 1731986 w 6884912"/>
              <a:gd name="connsiteY37" fmla="*/ 589682 h 1161397"/>
              <a:gd name="connsiteX38" fmla="*/ 1940326 w 6884912"/>
              <a:gd name="connsiteY38" fmla="*/ 582611 h 1161397"/>
              <a:gd name="connsiteX39" fmla="*/ 2066980 w 6884912"/>
              <a:gd name="connsiteY39" fmla="*/ 550413 h 1161397"/>
              <a:gd name="connsiteX40" fmla="*/ 2352236 w 6884912"/>
              <a:gd name="connsiteY40" fmla="*/ 519602 h 1161397"/>
              <a:gd name="connsiteX41" fmla="*/ 2420791 w 6884912"/>
              <a:gd name="connsiteY41" fmla="*/ 492826 h 1161397"/>
              <a:gd name="connsiteX42" fmla="*/ 2489932 w 6884912"/>
              <a:gd name="connsiteY42" fmla="*/ 507864 h 1161397"/>
              <a:gd name="connsiteX43" fmla="*/ 2512917 w 6884912"/>
              <a:gd name="connsiteY43" fmla="*/ 489127 h 1161397"/>
              <a:gd name="connsiteX44" fmla="*/ 2516783 w 6884912"/>
              <a:gd name="connsiteY44" fmla="*/ 485473 h 1161397"/>
              <a:gd name="connsiteX45" fmla="*/ 2534360 w 6884912"/>
              <a:gd name="connsiteY45" fmla="*/ 480064 h 1161397"/>
              <a:gd name="connsiteX46" fmla="*/ 2536691 w 6884912"/>
              <a:gd name="connsiteY46" fmla="*/ 467018 h 1161397"/>
              <a:gd name="connsiteX47" fmla="*/ 2754324 w 6884912"/>
              <a:gd name="connsiteY47" fmla="*/ 424766 h 1161397"/>
              <a:gd name="connsiteX48" fmla="*/ 2848470 w 6884912"/>
              <a:gd name="connsiteY48" fmla="*/ 405966 h 1161397"/>
              <a:gd name="connsiteX49" fmla="*/ 2881772 w 6884912"/>
              <a:gd name="connsiteY49" fmla="*/ 387260 h 1161397"/>
              <a:gd name="connsiteX50" fmla="*/ 2929932 w 6884912"/>
              <a:gd name="connsiteY50" fmla="*/ 368912 h 1161397"/>
              <a:gd name="connsiteX51" fmla="*/ 3013020 w 6884912"/>
              <a:gd name="connsiteY51" fmla="*/ 327578 h 1161397"/>
              <a:gd name="connsiteX52" fmla="*/ 3127968 w 6884912"/>
              <a:gd name="connsiteY52" fmla="*/ 287613 h 1161397"/>
              <a:gd name="connsiteX53" fmla="*/ 3222191 w 6884912"/>
              <a:gd name="connsiteY53" fmla="*/ 307887 h 1161397"/>
              <a:gd name="connsiteX54" fmla="*/ 3227953 w 6884912"/>
              <a:gd name="connsiteY54" fmla="*/ 297650 h 1161397"/>
              <a:gd name="connsiteX55" fmla="*/ 3287859 w 6884912"/>
              <a:gd name="connsiteY55" fmla="*/ 287558 h 1161397"/>
              <a:gd name="connsiteX56" fmla="*/ 3510042 w 6884912"/>
              <a:gd name="connsiteY56" fmla="*/ 311820 h 1161397"/>
              <a:gd name="connsiteX57" fmla="*/ 3626773 w 6884912"/>
              <a:gd name="connsiteY57" fmla="*/ 290452 h 1161397"/>
              <a:gd name="connsiteX58" fmla="*/ 3666217 w 6884912"/>
              <a:gd name="connsiteY58" fmla="*/ 273255 h 1161397"/>
              <a:gd name="connsiteX59" fmla="*/ 3732427 w 6884912"/>
              <a:gd name="connsiteY59" fmla="*/ 245039 h 1161397"/>
              <a:gd name="connsiteX60" fmla="*/ 3777022 w 6884912"/>
              <a:gd name="connsiteY60" fmla="*/ 200276 h 1161397"/>
              <a:gd name="connsiteX61" fmla="*/ 3791246 w 6884912"/>
              <a:gd name="connsiteY61" fmla="*/ 189996 h 1161397"/>
              <a:gd name="connsiteX62" fmla="*/ 3819864 w 6884912"/>
              <a:gd name="connsiteY62" fmla="*/ 194605 h 1161397"/>
              <a:gd name="connsiteX63" fmla="*/ 3907640 w 6884912"/>
              <a:gd name="connsiteY63" fmla="*/ 207568 h 1161397"/>
              <a:gd name="connsiteX64" fmla="*/ 4013061 w 6884912"/>
              <a:gd name="connsiteY64" fmla="*/ 224874 h 1161397"/>
              <a:gd name="connsiteX65" fmla="*/ 4134285 w 6884912"/>
              <a:gd name="connsiteY65" fmla="*/ 235592 h 1161397"/>
              <a:gd name="connsiteX66" fmla="*/ 4220717 w 6884912"/>
              <a:gd name="connsiteY66" fmla="*/ 192946 h 1161397"/>
              <a:gd name="connsiteX67" fmla="*/ 4228802 w 6884912"/>
              <a:gd name="connsiteY67" fmla="*/ 201468 h 1161397"/>
              <a:gd name="connsiteX68" fmla="*/ 4424852 w 6884912"/>
              <a:gd name="connsiteY68" fmla="*/ 127591 h 1161397"/>
              <a:gd name="connsiteX69" fmla="*/ 4617330 w 6884912"/>
              <a:gd name="connsiteY69" fmla="*/ 111163 h 1161397"/>
              <a:gd name="connsiteX70" fmla="*/ 4730870 w 6884912"/>
              <a:gd name="connsiteY70" fmla="*/ 129432 h 1161397"/>
              <a:gd name="connsiteX71" fmla="*/ 4785037 w 6884912"/>
              <a:gd name="connsiteY71" fmla="*/ 161964 h 1161397"/>
              <a:gd name="connsiteX72" fmla="*/ 4844073 w 6884912"/>
              <a:gd name="connsiteY72" fmla="*/ 161768 h 1161397"/>
              <a:gd name="connsiteX73" fmla="*/ 4856454 w 6884912"/>
              <a:gd name="connsiteY73" fmla="*/ 130488 h 1161397"/>
              <a:gd name="connsiteX74" fmla="*/ 4920038 w 6884912"/>
              <a:gd name="connsiteY74" fmla="*/ 140418 h 1161397"/>
              <a:gd name="connsiteX75" fmla="*/ 5016639 w 6884912"/>
              <a:gd name="connsiteY75" fmla="*/ 158905 h 1161397"/>
              <a:gd name="connsiteX76" fmla="*/ 5072009 w 6884912"/>
              <a:gd name="connsiteY76" fmla="*/ 161502 h 1161397"/>
              <a:gd name="connsiteX77" fmla="*/ 5223626 w 6884912"/>
              <a:gd name="connsiteY77" fmla="*/ 177356 h 1161397"/>
              <a:gd name="connsiteX78" fmla="*/ 5467502 w 6884912"/>
              <a:gd name="connsiteY78" fmla="*/ 250963 h 1161397"/>
              <a:gd name="connsiteX79" fmla="*/ 5592395 w 6884912"/>
              <a:gd name="connsiteY79" fmla="*/ 265434 h 1161397"/>
              <a:gd name="connsiteX80" fmla="*/ 5613532 w 6884912"/>
              <a:gd name="connsiteY80" fmla="*/ 273379 h 1161397"/>
              <a:gd name="connsiteX81" fmla="*/ 5642173 w 6884912"/>
              <a:gd name="connsiteY81" fmla="*/ 266904 h 1161397"/>
              <a:gd name="connsiteX82" fmla="*/ 5756910 w 6884912"/>
              <a:gd name="connsiteY82" fmla="*/ 239211 h 1161397"/>
              <a:gd name="connsiteX83" fmla="*/ 5846667 w 6884912"/>
              <a:gd name="connsiteY83" fmla="*/ 201786 h 1161397"/>
              <a:gd name="connsiteX84" fmla="*/ 6029542 w 6884912"/>
              <a:gd name="connsiteY84" fmla="*/ 210339 h 1161397"/>
              <a:gd name="connsiteX85" fmla="*/ 6290640 w 6884912"/>
              <a:gd name="connsiteY85" fmla="*/ 167441 h 1161397"/>
              <a:gd name="connsiteX86" fmla="*/ 6380420 w 6884912"/>
              <a:gd name="connsiteY86" fmla="*/ 173195 h 1161397"/>
              <a:gd name="connsiteX87" fmla="*/ 6507891 w 6884912"/>
              <a:gd name="connsiteY87" fmla="*/ 118474 h 1161397"/>
              <a:gd name="connsiteX88" fmla="*/ 6571807 w 6884912"/>
              <a:gd name="connsiteY88" fmla="*/ 98636 h 1161397"/>
              <a:gd name="connsiteX89" fmla="*/ 6671880 w 6884912"/>
              <a:gd name="connsiteY89" fmla="*/ 82931 h 1161397"/>
              <a:gd name="connsiteX90" fmla="*/ 6702266 w 6884912"/>
              <a:gd name="connsiteY90" fmla="*/ 75470 h 1161397"/>
              <a:gd name="connsiteX91" fmla="*/ 6845802 w 6884912"/>
              <a:gd name="connsiteY91" fmla="*/ 24496 h 1161397"/>
              <a:gd name="connsiteX92" fmla="*/ 6884912 w 6884912"/>
              <a:gd name="connsiteY9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601644 w 6884912"/>
              <a:gd name="connsiteY8" fmla="*/ 1003997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23108 w 6884912"/>
              <a:gd name="connsiteY10" fmla="*/ 980081 h 1161397"/>
              <a:gd name="connsiteX11" fmla="*/ 797699 w 6884912"/>
              <a:gd name="connsiteY11" fmla="*/ 931362 h 1161397"/>
              <a:gd name="connsiteX12" fmla="*/ 843359 w 6884912"/>
              <a:gd name="connsiteY12" fmla="*/ 910894 h 1161397"/>
              <a:gd name="connsiteX13" fmla="*/ 965215 w 6884912"/>
              <a:gd name="connsiteY13" fmla="*/ 846701 h 1161397"/>
              <a:gd name="connsiteX14" fmla="*/ 1085080 w 6884912"/>
              <a:gd name="connsiteY14" fmla="*/ 776086 h 1161397"/>
              <a:gd name="connsiteX15" fmla="*/ 1131224 w 6884912"/>
              <a:gd name="connsiteY15" fmla="*/ 706160 h 1161397"/>
              <a:gd name="connsiteX16" fmla="*/ 1138051 w 6884912"/>
              <a:gd name="connsiteY16" fmla="*/ 702034 h 1161397"/>
              <a:gd name="connsiteX17" fmla="*/ 1158800 w 6884912"/>
              <a:gd name="connsiteY17" fmla="*/ 700004 h 1161397"/>
              <a:gd name="connsiteX18" fmla="*/ 1166947 w 6884912"/>
              <a:gd name="connsiteY18" fmla="*/ 700762 h 1161397"/>
              <a:gd name="connsiteX19" fmla="*/ 1178135 w 6884912"/>
              <a:gd name="connsiteY19" fmla="*/ 698631 h 1161397"/>
              <a:gd name="connsiteX20" fmla="*/ 1178301 w 6884912"/>
              <a:gd name="connsiteY20" fmla="*/ 698094 h 1161397"/>
              <a:gd name="connsiteX21" fmla="*/ 1188995 w 6884912"/>
              <a:gd name="connsiteY21" fmla="*/ 697048 h 1161397"/>
              <a:gd name="connsiteX22" fmla="*/ 1242716 w 6884912"/>
              <a:gd name="connsiteY22" fmla="*/ 698052 h 1161397"/>
              <a:gd name="connsiteX23" fmla="*/ 1299977 w 6884912"/>
              <a:gd name="connsiteY23" fmla="*/ 639196 h 1161397"/>
              <a:gd name="connsiteX24" fmla="*/ 1326190 w 6884912"/>
              <a:gd name="connsiteY24" fmla="*/ 625955 h 1161397"/>
              <a:gd name="connsiteX25" fmla="*/ 1339600 w 6884912"/>
              <a:gd name="connsiteY25" fmla="*/ 616295 h 1161397"/>
              <a:gd name="connsiteX26" fmla="*/ 1340054 w 6884912"/>
              <a:gd name="connsiteY26" fmla="*/ 614022 h 1161397"/>
              <a:gd name="connsiteX27" fmla="*/ 1391606 w 6884912"/>
              <a:gd name="connsiteY27" fmla="*/ 615229 h 1161397"/>
              <a:gd name="connsiteX28" fmla="*/ 1397565 w 6884912"/>
              <a:gd name="connsiteY28" fmla="*/ 611490 h 1161397"/>
              <a:gd name="connsiteX29" fmla="*/ 1432302 w 6884912"/>
              <a:gd name="connsiteY29" fmla="*/ 617267 h 1161397"/>
              <a:gd name="connsiteX30" fmla="*/ 1449644 w 6884912"/>
              <a:gd name="connsiteY30" fmla="*/ 617591 h 1161397"/>
              <a:gd name="connsiteX31" fmla="*/ 1455793 w 6884912"/>
              <a:gd name="connsiteY31" fmla="*/ 623174 h 1161397"/>
              <a:gd name="connsiteX32" fmla="*/ 1480758 w 6884912"/>
              <a:gd name="connsiteY32" fmla="*/ 620863 h 1161397"/>
              <a:gd name="connsiteX33" fmla="*/ 1483154 w 6884912"/>
              <a:gd name="connsiteY33" fmla="*/ 618527 h 1161397"/>
              <a:gd name="connsiteX34" fmla="*/ 1505495 w 6884912"/>
              <a:gd name="connsiteY34" fmla="*/ 624325 h 1161397"/>
              <a:gd name="connsiteX35" fmla="*/ 1592172 w 6884912"/>
              <a:gd name="connsiteY35" fmla="*/ 629819 h 1161397"/>
              <a:gd name="connsiteX36" fmla="*/ 1731986 w 6884912"/>
              <a:gd name="connsiteY36" fmla="*/ 589682 h 1161397"/>
              <a:gd name="connsiteX37" fmla="*/ 1940326 w 6884912"/>
              <a:gd name="connsiteY37" fmla="*/ 582611 h 1161397"/>
              <a:gd name="connsiteX38" fmla="*/ 2066980 w 6884912"/>
              <a:gd name="connsiteY38" fmla="*/ 550413 h 1161397"/>
              <a:gd name="connsiteX39" fmla="*/ 2352236 w 6884912"/>
              <a:gd name="connsiteY39" fmla="*/ 519602 h 1161397"/>
              <a:gd name="connsiteX40" fmla="*/ 2420791 w 6884912"/>
              <a:gd name="connsiteY40" fmla="*/ 492826 h 1161397"/>
              <a:gd name="connsiteX41" fmla="*/ 2489932 w 6884912"/>
              <a:gd name="connsiteY41" fmla="*/ 507864 h 1161397"/>
              <a:gd name="connsiteX42" fmla="*/ 2512917 w 6884912"/>
              <a:gd name="connsiteY42" fmla="*/ 489127 h 1161397"/>
              <a:gd name="connsiteX43" fmla="*/ 2516783 w 6884912"/>
              <a:gd name="connsiteY43" fmla="*/ 485473 h 1161397"/>
              <a:gd name="connsiteX44" fmla="*/ 2534360 w 6884912"/>
              <a:gd name="connsiteY44" fmla="*/ 480064 h 1161397"/>
              <a:gd name="connsiteX45" fmla="*/ 2536691 w 6884912"/>
              <a:gd name="connsiteY45" fmla="*/ 467018 h 1161397"/>
              <a:gd name="connsiteX46" fmla="*/ 2754324 w 6884912"/>
              <a:gd name="connsiteY46" fmla="*/ 424766 h 1161397"/>
              <a:gd name="connsiteX47" fmla="*/ 2848470 w 6884912"/>
              <a:gd name="connsiteY47" fmla="*/ 405966 h 1161397"/>
              <a:gd name="connsiteX48" fmla="*/ 2881772 w 6884912"/>
              <a:gd name="connsiteY48" fmla="*/ 387260 h 1161397"/>
              <a:gd name="connsiteX49" fmla="*/ 2929932 w 6884912"/>
              <a:gd name="connsiteY49" fmla="*/ 368912 h 1161397"/>
              <a:gd name="connsiteX50" fmla="*/ 3013020 w 6884912"/>
              <a:gd name="connsiteY50" fmla="*/ 327578 h 1161397"/>
              <a:gd name="connsiteX51" fmla="*/ 3127968 w 6884912"/>
              <a:gd name="connsiteY51" fmla="*/ 287613 h 1161397"/>
              <a:gd name="connsiteX52" fmla="*/ 3222191 w 6884912"/>
              <a:gd name="connsiteY52" fmla="*/ 307887 h 1161397"/>
              <a:gd name="connsiteX53" fmla="*/ 3227953 w 6884912"/>
              <a:gd name="connsiteY53" fmla="*/ 297650 h 1161397"/>
              <a:gd name="connsiteX54" fmla="*/ 3287859 w 6884912"/>
              <a:gd name="connsiteY54" fmla="*/ 287558 h 1161397"/>
              <a:gd name="connsiteX55" fmla="*/ 3510042 w 6884912"/>
              <a:gd name="connsiteY55" fmla="*/ 311820 h 1161397"/>
              <a:gd name="connsiteX56" fmla="*/ 3626773 w 6884912"/>
              <a:gd name="connsiteY56" fmla="*/ 290452 h 1161397"/>
              <a:gd name="connsiteX57" fmla="*/ 3666217 w 6884912"/>
              <a:gd name="connsiteY57" fmla="*/ 273255 h 1161397"/>
              <a:gd name="connsiteX58" fmla="*/ 3732427 w 6884912"/>
              <a:gd name="connsiteY58" fmla="*/ 245039 h 1161397"/>
              <a:gd name="connsiteX59" fmla="*/ 3777022 w 6884912"/>
              <a:gd name="connsiteY59" fmla="*/ 200276 h 1161397"/>
              <a:gd name="connsiteX60" fmla="*/ 3791246 w 6884912"/>
              <a:gd name="connsiteY60" fmla="*/ 189996 h 1161397"/>
              <a:gd name="connsiteX61" fmla="*/ 3819864 w 6884912"/>
              <a:gd name="connsiteY61" fmla="*/ 194605 h 1161397"/>
              <a:gd name="connsiteX62" fmla="*/ 3907640 w 6884912"/>
              <a:gd name="connsiteY62" fmla="*/ 207568 h 1161397"/>
              <a:gd name="connsiteX63" fmla="*/ 4013061 w 6884912"/>
              <a:gd name="connsiteY63" fmla="*/ 224874 h 1161397"/>
              <a:gd name="connsiteX64" fmla="*/ 4134285 w 6884912"/>
              <a:gd name="connsiteY64" fmla="*/ 235592 h 1161397"/>
              <a:gd name="connsiteX65" fmla="*/ 4220717 w 6884912"/>
              <a:gd name="connsiteY65" fmla="*/ 192946 h 1161397"/>
              <a:gd name="connsiteX66" fmla="*/ 4228802 w 6884912"/>
              <a:gd name="connsiteY66" fmla="*/ 201468 h 1161397"/>
              <a:gd name="connsiteX67" fmla="*/ 4424852 w 6884912"/>
              <a:gd name="connsiteY67" fmla="*/ 127591 h 1161397"/>
              <a:gd name="connsiteX68" fmla="*/ 4617330 w 6884912"/>
              <a:gd name="connsiteY68" fmla="*/ 111163 h 1161397"/>
              <a:gd name="connsiteX69" fmla="*/ 4730870 w 6884912"/>
              <a:gd name="connsiteY69" fmla="*/ 129432 h 1161397"/>
              <a:gd name="connsiteX70" fmla="*/ 4785037 w 6884912"/>
              <a:gd name="connsiteY70" fmla="*/ 161964 h 1161397"/>
              <a:gd name="connsiteX71" fmla="*/ 4844073 w 6884912"/>
              <a:gd name="connsiteY71" fmla="*/ 161768 h 1161397"/>
              <a:gd name="connsiteX72" fmla="*/ 4856454 w 6884912"/>
              <a:gd name="connsiteY72" fmla="*/ 130488 h 1161397"/>
              <a:gd name="connsiteX73" fmla="*/ 4920038 w 6884912"/>
              <a:gd name="connsiteY73" fmla="*/ 140418 h 1161397"/>
              <a:gd name="connsiteX74" fmla="*/ 5016639 w 6884912"/>
              <a:gd name="connsiteY74" fmla="*/ 158905 h 1161397"/>
              <a:gd name="connsiteX75" fmla="*/ 5072009 w 6884912"/>
              <a:gd name="connsiteY75" fmla="*/ 161502 h 1161397"/>
              <a:gd name="connsiteX76" fmla="*/ 5223626 w 6884912"/>
              <a:gd name="connsiteY76" fmla="*/ 177356 h 1161397"/>
              <a:gd name="connsiteX77" fmla="*/ 5467502 w 6884912"/>
              <a:gd name="connsiteY77" fmla="*/ 250963 h 1161397"/>
              <a:gd name="connsiteX78" fmla="*/ 5592395 w 6884912"/>
              <a:gd name="connsiteY78" fmla="*/ 265434 h 1161397"/>
              <a:gd name="connsiteX79" fmla="*/ 5613532 w 6884912"/>
              <a:gd name="connsiteY79" fmla="*/ 273379 h 1161397"/>
              <a:gd name="connsiteX80" fmla="*/ 5642173 w 6884912"/>
              <a:gd name="connsiteY80" fmla="*/ 266904 h 1161397"/>
              <a:gd name="connsiteX81" fmla="*/ 5756910 w 6884912"/>
              <a:gd name="connsiteY81" fmla="*/ 239211 h 1161397"/>
              <a:gd name="connsiteX82" fmla="*/ 5846667 w 6884912"/>
              <a:gd name="connsiteY82" fmla="*/ 201786 h 1161397"/>
              <a:gd name="connsiteX83" fmla="*/ 6029542 w 6884912"/>
              <a:gd name="connsiteY83" fmla="*/ 210339 h 1161397"/>
              <a:gd name="connsiteX84" fmla="*/ 6290640 w 6884912"/>
              <a:gd name="connsiteY84" fmla="*/ 167441 h 1161397"/>
              <a:gd name="connsiteX85" fmla="*/ 6380420 w 6884912"/>
              <a:gd name="connsiteY85" fmla="*/ 173195 h 1161397"/>
              <a:gd name="connsiteX86" fmla="*/ 6507891 w 6884912"/>
              <a:gd name="connsiteY86" fmla="*/ 118474 h 1161397"/>
              <a:gd name="connsiteX87" fmla="*/ 6571807 w 6884912"/>
              <a:gd name="connsiteY87" fmla="*/ 98636 h 1161397"/>
              <a:gd name="connsiteX88" fmla="*/ 6671880 w 6884912"/>
              <a:gd name="connsiteY88" fmla="*/ 82931 h 1161397"/>
              <a:gd name="connsiteX89" fmla="*/ 6702266 w 6884912"/>
              <a:gd name="connsiteY89" fmla="*/ 75470 h 1161397"/>
              <a:gd name="connsiteX90" fmla="*/ 6845802 w 6884912"/>
              <a:gd name="connsiteY90" fmla="*/ 24496 h 1161397"/>
              <a:gd name="connsiteX91" fmla="*/ 6884912 w 6884912"/>
              <a:gd name="connsiteY91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78301 w 6884912"/>
              <a:gd name="connsiteY19" fmla="*/ 698094 h 1161397"/>
              <a:gd name="connsiteX20" fmla="*/ 1188995 w 6884912"/>
              <a:gd name="connsiteY20" fmla="*/ 697048 h 1161397"/>
              <a:gd name="connsiteX21" fmla="*/ 1242716 w 6884912"/>
              <a:gd name="connsiteY21" fmla="*/ 698052 h 1161397"/>
              <a:gd name="connsiteX22" fmla="*/ 1299977 w 6884912"/>
              <a:gd name="connsiteY22" fmla="*/ 639196 h 1161397"/>
              <a:gd name="connsiteX23" fmla="*/ 1326190 w 6884912"/>
              <a:gd name="connsiteY23" fmla="*/ 625955 h 1161397"/>
              <a:gd name="connsiteX24" fmla="*/ 1339600 w 6884912"/>
              <a:gd name="connsiteY24" fmla="*/ 616295 h 1161397"/>
              <a:gd name="connsiteX25" fmla="*/ 1340054 w 6884912"/>
              <a:gd name="connsiteY25" fmla="*/ 614022 h 1161397"/>
              <a:gd name="connsiteX26" fmla="*/ 1391606 w 6884912"/>
              <a:gd name="connsiteY26" fmla="*/ 615229 h 1161397"/>
              <a:gd name="connsiteX27" fmla="*/ 1397565 w 6884912"/>
              <a:gd name="connsiteY27" fmla="*/ 611490 h 1161397"/>
              <a:gd name="connsiteX28" fmla="*/ 1432302 w 6884912"/>
              <a:gd name="connsiteY28" fmla="*/ 617267 h 1161397"/>
              <a:gd name="connsiteX29" fmla="*/ 1449644 w 6884912"/>
              <a:gd name="connsiteY29" fmla="*/ 617591 h 1161397"/>
              <a:gd name="connsiteX30" fmla="*/ 1455793 w 6884912"/>
              <a:gd name="connsiteY30" fmla="*/ 623174 h 1161397"/>
              <a:gd name="connsiteX31" fmla="*/ 1480758 w 6884912"/>
              <a:gd name="connsiteY31" fmla="*/ 620863 h 1161397"/>
              <a:gd name="connsiteX32" fmla="*/ 1483154 w 6884912"/>
              <a:gd name="connsiteY32" fmla="*/ 618527 h 1161397"/>
              <a:gd name="connsiteX33" fmla="*/ 1505495 w 6884912"/>
              <a:gd name="connsiteY33" fmla="*/ 624325 h 1161397"/>
              <a:gd name="connsiteX34" fmla="*/ 1592172 w 6884912"/>
              <a:gd name="connsiteY34" fmla="*/ 629819 h 1161397"/>
              <a:gd name="connsiteX35" fmla="*/ 1731986 w 6884912"/>
              <a:gd name="connsiteY35" fmla="*/ 589682 h 1161397"/>
              <a:gd name="connsiteX36" fmla="*/ 1940326 w 6884912"/>
              <a:gd name="connsiteY36" fmla="*/ 582611 h 1161397"/>
              <a:gd name="connsiteX37" fmla="*/ 2066980 w 6884912"/>
              <a:gd name="connsiteY37" fmla="*/ 550413 h 1161397"/>
              <a:gd name="connsiteX38" fmla="*/ 2352236 w 6884912"/>
              <a:gd name="connsiteY38" fmla="*/ 519602 h 1161397"/>
              <a:gd name="connsiteX39" fmla="*/ 2420791 w 6884912"/>
              <a:gd name="connsiteY39" fmla="*/ 492826 h 1161397"/>
              <a:gd name="connsiteX40" fmla="*/ 2489932 w 6884912"/>
              <a:gd name="connsiteY40" fmla="*/ 507864 h 1161397"/>
              <a:gd name="connsiteX41" fmla="*/ 2512917 w 6884912"/>
              <a:gd name="connsiteY41" fmla="*/ 489127 h 1161397"/>
              <a:gd name="connsiteX42" fmla="*/ 2516783 w 6884912"/>
              <a:gd name="connsiteY42" fmla="*/ 485473 h 1161397"/>
              <a:gd name="connsiteX43" fmla="*/ 2534360 w 6884912"/>
              <a:gd name="connsiteY43" fmla="*/ 480064 h 1161397"/>
              <a:gd name="connsiteX44" fmla="*/ 2536691 w 6884912"/>
              <a:gd name="connsiteY44" fmla="*/ 467018 h 1161397"/>
              <a:gd name="connsiteX45" fmla="*/ 2754324 w 6884912"/>
              <a:gd name="connsiteY45" fmla="*/ 424766 h 1161397"/>
              <a:gd name="connsiteX46" fmla="*/ 2848470 w 6884912"/>
              <a:gd name="connsiteY46" fmla="*/ 405966 h 1161397"/>
              <a:gd name="connsiteX47" fmla="*/ 2881772 w 6884912"/>
              <a:gd name="connsiteY47" fmla="*/ 387260 h 1161397"/>
              <a:gd name="connsiteX48" fmla="*/ 2929932 w 6884912"/>
              <a:gd name="connsiteY48" fmla="*/ 368912 h 1161397"/>
              <a:gd name="connsiteX49" fmla="*/ 3013020 w 6884912"/>
              <a:gd name="connsiteY49" fmla="*/ 327578 h 1161397"/>
              <a:gd name="connsiteX50" fmla="*/ 3127968 w 6884912"/>
              <a:gd name="connsiteY50" fmla="*/ 287613 h 1161397"/>
              <a:gd name="connsiteX51" fmla="*/ 3222191 w 6884912"/>
              <a:gd name="connsiteY51" fmla="*/ 307887 h 1161397"/>
              <a:gd name="connsiteX52" fmla="*/ 3227953 w 6884912"/>
              <a:gd name="connsiteY52" fmla="*/ 297650 h 1161397"/>
              <a:gd name="connsiteX53" fmla="*/ 3287859 w 6884912"/>
              <a:gd name="connsiteY53" fmla="*/ 287558 h 1161397"/>
              <a:gd name="connsiteX54" fmla="*/ 3510042 w 6884912"/>
              <a:gd name="connsiteY54" fmla="*/ 311820 h 1161397"/>
              <a:gd name="connsiteX55" fmla="*/ 3626773 w 6884912"/>
              <a:gd name="connsiteY55" fmla="*/ 290452 h 1161397"/>
              <a:gd name="connsiteX56" fmla="*/ 3666217 w 6884912"/>
              <a:gd name="connsiteY56" fmla="*/ 273255 h 1161397"/>
              <a:gd name="connsiteX57" fmla="*/ 3732427 w 6884912"/>
              <a:gd name="connsiteY57" fmla="*/ 245039 h 1161397"/>
              <a:gd name="connsiteX58" fmla="*/ 3777022 w 6884912"/>
              <a:gd name="connsiteY58" fmla="*/ 200276 h 1161397"/>
              <a:gd name="connsiteX59" fmla="*/ 3791246 w 6884912"/>
              <a:gd name="connsiteY59" fmla="*/ 189996 h 1161397"/>
              <a:gd name="connsiteX60" fmla="*/ 3819864 w 6884912"/>
              <a:gd name="connsiteY60" fmla="*/ 194605 h 1161397"/>
              <a:gd name="connsiteX61" fmla="*/ 3907640 w 6884912"/>
              <a:gd name="connsiteY61" fmla="*/ 207568 h 1161397"/>
              <a:gd name="connsiteX62" fmla="*/ 4013061 w 6884912"/>
              <a:gd name="connsiteY62" fmla="*/ 224874 h 1161397"/>
              <a:gd name="connsiteX63" fmla="*/ 4134285 w 6884912"/>
              <a:gd name="connsiteY63" fmla="*/ 235592 h 1161397"/>
              <a:gd name="connsiteX64" fmla="*/ 4220717 w 6884912"/>
              <a:gd name="connsiteY64" fmla="*/ 192946 h 1161397"/>
              <a:gd name="connsiteX65" fmla="*/ 4228802 w 6884912"/>
              <a:gd name="connsiteY65" fmla="*/ 201468 h 1161397"/>
              <a:gd name="connsiteX66" fmla="*/ 4424852 w 6884912"/>
              <a:gd name="connsiteY66" fmla="*/ 127591 h 1161397"/>
              <a:gd name="connsiteX67" fmla="*/ 4617330 w 6884912"/>
              <a:gd name="connsiteY67" fmla="*/ 111163 h 1161397"/>
              <a:gd name="connsiteX68" fmla="*/ 4730870 w 6884912"/>
              <a:gd name="connsiteY68" fmla="*/ 129432 h 1161397"/>
              <a:gd name="connsiteX69" fmla="*/ 4785037 w 6884912"/>
              <a:gd name="connsiteY69" fmla="*/ 161964 h 1161397"/>
              <a:gd name="connsiteX70" fmla="*/ 4844073 w 6884912"/>
              <a:gd name="connsiteY70" fmla="*/ 161768 h 1161397"/>
              <a:gd name="connsiteX71" fmla="*/ 4856454 w 6884912"/>
              <a:gd name="connsiteY71" fmla="*/ 130488 h 1161397"/>
              <a:gd name="connsiteX72" fmla="*/ 4920038 w 6884912"/>
              <a:gd name="connsiteY72" fmla="*/ 140418 h 1161397"/>
              <a:gd name="connsiteX73" fmla="*/ 5016639 w 6884912"/>
              <a:gd name="connsiteY73" fmla="*/ 158905 h 1161397"/>
              <a:gd name="connsiteX74" fmla="*/ 5072009 w 6884912"/>
              <a:gd name="connsiteY74" fmla="*/ 161502 h 1161397"/>
              <a:gd name="connsiteX75" fmla="*/ 5223626 w 6884912"/>
              <a:gd name="connsiteY75" fmla="*/ 177356 h 1161397"/>
              <a:gd name="connsiteX76" fmla="*/ 5467502 w 6884912"/>
              <a:gd name="connsiteY76" fmla="*/ 250963 h 1161397"/>
              <a:gd name="connsiteX77" fmla="*/ 5592395 w 6884912"/>
              <a:gd name="connsiteY77" fmla="*/ 265434 h 1161397"/>
              <a:gd name="connsiteX78" fmla="*/ 5613532 w 6884912"/>
              <a:gd name="connsiteY78" fmla="*/ 273379 h 1161397"/>
              <a:gd name="connsiteX79" fmla="*/ 5642173 w 6884912"/>
              <a:gd name="connsiteY79" fmla="*/ 266904 h 1161397"/>
              <a:gd name="connsiteX80" fmla="*/ 5756910 w 6884912"/>
              <a:gd name="connsiteY80" fmla="*/ 239211 h 1161397"/>
              <a:gd name="connsiteX81" fmla="*/ 5846667 w 6884912"/>
              <a:gd name="connsiteY81" fmla="*/ 201786 h 1161397"/>
              <a:gd name="connsiteX82" fmla="*/ 6029542 w 6884912"/>
              <a:gd name="connsiteY82" fmla="*/ 210339 h 1161397"/>
              <a:gd name="connsiteX83" fmla="*/ 6290640 w 6884912"/>
              <a:gd name="connsiteY83" fmla="*/ 167441 h 1161397"/>
              <a:gd name="connsiteX84" fmla="*/ 6380420 w 6884912"/>
              <a:gd name="connsiteY84" fmla="*/ 173195 h 1161397"/>
              <a:gd name="connsiteX85" fmla="*/ 6507891 w 6884912"/>
              <a:gd name="connsiteY85" fmla="*/ 118474 h 1161397"/>
              <a:gd name="connsiteX86" fmla="*/ 6571807 w 6884912"/>
              <a:gd name="connsiteY86" fmla="*/ 98636 h 1161397"/>
              <a:gd name="connsiteX87" fmla="*/ 6671880 w 6884912"/>
              <a:gd name="connsiteY87" fmla="*/ 82931 h 1161397"/>
              <a:gd name="connsiteX88" fmla="*/ 6702266 w 6884912"/>
              <a:gd name="connsiteY88" fmla="*/ 75470 h 1161397"/>
              <a:gd name="connsiteX89" fmla="*/ 6845802 w 6884912"/>
              <a:gd name="connsiteY89" fmla="*/ 24496 h 1161397"/>
              <a:gd name="connsiteX90" fmla="*/ 6884912 w 6884912"/>
              <a:gd name="connsiteY90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42716 w 6884912"/>
              <a:gd name="connsiteY20" fmla="*/ 698052 h 1161397"/>
              <a:gd name="connsiteX21" fmla="*/ 1299977 w 6884912"/>
              <a:gd name="connsiteY21" fmla="*/ 639196 h 1161397"/>
              <a:gd name="connsiteX22" fmla="*/ 1326190 w 6884912"/>
              <a:gd name="connsiteY22" fmla="*/ 625955 h 1161397"/>
              <a:gd name="connsiteX23" fmla="*/ 1339600 w 6884912"/>
              <a:gd name="connsiteY23" fmla="*/ 616295 h 1161397"/>
              <a:gd name="connsiteX24" fmla="*/ 1340054 w 6884912"/>
              <a:gd name="connsiteY24" fmla="*/ 614022 h 1161397"/>
              <a:gd name="connsiteX25" fmla="*/ 1391606 w 6884912"/>
              <a:gd name="connsiteY25" fmla="*/ 615229 h 1161397"/>
              <a:gd name="connsiteX26" fmla="*/ 1397565 w 6884912"/>
              <a:gd name="connsiteY26" fmla="*/ 611490 h 1161397"/>
              <a:gd name="connsiteX27" fmla="*/ 1432302 w 6884912"/>
              <a:gd name="connsiteY27" fmla="*/ 617267 h 1161397"/>
              <a:gd name="connsiteX28" fmla="*/ 1449644 w 6884912"/>
              <a:gd name="connsiteY28" fmla="*/ 617591 h 1161397"/>
              <a:gd name="connsiteX29" fmla="*/ 1455793 w 6884912"/>
              <a:gd name="connsiteY29" fmla="*/ 623174 h 1161397"/>
              <a:gd name="connsiteX30" fmla="*/ 1480758 w 6884912"/>
              <a:gd name="connsiteY30" fmla="*/ 620863 h 1161397"/>
              <a:gd name="connsiteX31" fmla="*/ 1483154 w 6884912"/>
              <a:gd name="connsiteY31" fmla="*/ 618527 h 1161397"/>
              <a:gd name="connsiteX32" fmla="*/ 1505495 w 6884912"/>
              <a:gd name="connsiteY32" fmla="*/ 624325 h 1161397"/>
              <a:gd name="connsiteX33" fmla="*/ 1592172 w 6884912"/>
              <a:gd name="connsiteY33" fmla="*/ 629819 h 1161397"/>
              <a:gd name="connsiteX34" fmla="*/ 1731986 w 6884912"/>
              <a:gd name="connsiteY34" fmla="*/ 589682 h 1161397"/>
              <a:gd name="connsiteX35" fmla="*/ 1940326 w 6884912"/>
              <a:gd name="connsiteY35" fmla="*/ 582611 h 1161397"/>
              <a:gd name="connsiteX36" fmla="*/ 2066980 w 6884912"/>
              <a:gd name="connsiteY36" fmla="*/ 550413 h 1161397"/>
              <a:gd name="connsiteX37" fmla="*/ 2352236 w 6884912"/>
              <a:gd name="connsiteY37" fmla="*/ 519602 h 1161397"/>
              <a:gd name="connsiteX38" fmla="*/ 2420791 w 6884912"/>
              <a:gd name="connsiteY38" fmla="*/ 492826 h 1161397"/>
              <a:gd name="connsiteX39" fmla="*/ 2489932 w 6884912"/>
              <a:gd name="connsiteY39" fmla="*/ 507864 h 1161397"/>
              <a:gd name="connsiteX40" fmla="*/ 2512917 w 6884912"/>
              <a:gd name="connsiteY40" fmla="*/ 489127 h 1161397"/>
              <a:gd name="connsiteX41" fmla="*/ 2516783 w 6884912"/>
              <a:gd name="connsiteY41" fmla="*/ 485473 h 1161397"/>
              <a:gd name="connsiteX42" fmla="*/ 2534360 w 6884912"/>
              <a:gd name="connsiteY42" fmla="*/ 480064 h 1161397"/>
              <a:gd name="connsiteX43" fmla="*/ 2536691 w 6884912"/>
              <a:gd name="connsiteY43" fmla="*/ 467018 h 1161397"/>
              <a:gd name="connsiteX44" fmla="*/ 2754324 w 6884912"/>
              <a:gd name="connsiteY44" fmla="*/ 424766 h 1161397"/>
              <a:gd name="connsiteX45" fmla="*/ 2848470 w 6884912"/>
              <a:gd name="connsiteY45" fmla="*/ 405966 h 1161397"/>
              <a:gd name="connsiteX46" fmla="*/ 2881772 w 6884912"/>
              <a:gd name="connsiteY46" fmla="*/ 387260 h 1161397"/>
              <a:gd name="connsiteX47" fmla="*/ 2929932 w 6884912"/>
              <a:gd name="connsiteY47" fmla="*/ 368912 h 1161397"/>
              <a:gd name="connsiteX48" fmla="*/ 3013020 w 6884912"/>
              <a:gd name="connsiteY48" fmla="*/ 327578 h 1161397"/>
              <a:gd name="connsiteX49" fmla="*/ 3127968 w 6884912"/>
              <a:gd name="connsiteY49" fmla="*/ 287613 h 1161397"/>
              <a:gd name="connsiteX50" fmla="*/ 3222191 w 6884912"/>
              <a:gd name="connsiteY50" fmla="*/ 307887 h 1161397"/>
              <a:gd name="connsiteX51" fmla="*/ 3227953 w 6884912"/>
              <a:gd name="connsiteY51" fmla="*/ 297650 h 1161397"/>
              <a:gd name="connsiteX52" fmla="*/ 3287859 w 6884912"/>
              <a:gd name="connsiteY52" fmla="*/ 287558 h 1161397"/>
              <a:gd name="connsiteX53" fmla="*/ 3510042 w 6884912"/>
              <a:gd name="connsiteY53" fmla="*/ 311820 h 1161397"/>
              <a:gd name="connsiteX54" fmla="*/ 3626773 w 6884912"/>
              <a:gd name="connsiteY54" fmla="*/ 290452 h 1161397"/>
              <a:gd name="connsiteX55" fmla="*/ 3666217 w 6884912"/>
              <a:gd name="connsiteY55" fmla="*/ 273255 h 1161397"/>
              <a:gd name="connsiteX56" fmla="*/ 3732427 w 6884912"/>
              <a:gd name="connsiteY56" fmla="*/ 245039 h 1161397"/>
              <a:gd name="connsiteX57" fmla="*/ 3777022 w 6884912"/>
              <a:gd name="connsiteY57" fmla="*/ 200276 h 1161397"/>
              <a:gd name="connsiteX58" fmla="*/ 3791246 w 6884912"/>
              <a:gd name="connsiteY58" fmla="*/ 189996 h 1161397"/>
              <a:gd name="connsiteX59" fmla="*/ 3819864 w 6884912"/>
              <a:gd name="connsiteY59" fmla="*/ 194605 h 1161397"/>
              <a:gd name="connsiteX60" fmla="*/ 3907640 w 6884912"/>
              <a:gd name="connsiteY60" fmla="*/ 207568 h 1161397"/>
              <a:gd name="connsiteX61" fmla="*/ 4013061 w 6884912"/>
              <a:gd name="connsiteY61" fmla="*/ 224874 h 1161397"/>
              <a:gd name="connsiteX62" fmla="*/ 4134285 w 6884912"/>
              <a:gd name="connsiteY62" fmla="*/ 235592 h 1161397"/>
              <a:gd name="connsiteX63" fmla="*/ 4220717 w 6884912"/>
              <a:gd name="connsiteY63" fmla="*/ 192946 h 1161397"/>
              <a:gd name="connsiteX64" fmla="*/ 4228802 w 6884912"/>
              <a:gd name="connsiteY64" fmla="*/ 201468 h 1161397"/>
              <a:gd name="connsiteX65" fmla="*/ 4424852 w 6884912"/>
              <a:gd name="connsiteY65" fmla="*/ 127591 h 1161397"/>
              <a:gd name="connsiteX66" fmla="*/ 4617330 w 6884912"/>
              <a:gd name="connsiteY66" fmla="*/ 111163 h 1161397"/>
              <a:gd name="connsiteX67" fmla="*/ 4730870 w 6884912"/>
              <a:gd name="connsiteY67" fmla="*/ 129432 h 1161397"/>
              <a:gd name="connsiteX68" fmla="*/ 4785037 w 6884912"/>
              <a:gd name="connsiteY68" fmla="*/ 161964 h 1161397"/>
              <a:gd name="connsiteX69" fmla="*/ 4844073 w 6884912"/>
              <a:gd name="connsiteY69" fmla="*/ 161768 h 1161397"/>
              <a:gd name="connsiteX70" fmla="*/ 4856454 w 6884912"/>
              <a:gd name="connsiteY70" fmla="*/ 130488 h 1161397"/>
              <a:gd name="connsiteX71" fmla="*/ 4920038 w 6884912"/>
              <a:gd name="connsiteY71" fmla="*/ 140418 h 1161397"/>
              <a:gd name="connsiteX72" fmla="*/ 5016639 w 6884912"/>
              <a:gd name="connsiteY72" fmla="*/ 158905 h 1161397"/>
              <a:gd name="connsiteX73" fmla="*/ 5072009 w 6884912"/>
              <a:gd name="connsiteY73" fmla="*/ 161502 h 1161397"/>
              <a:gd name="connsiteX74" fmla="*/ 5223626 w 6884912"/>
              <a:gd name="connsiteY74" fmla="*/ 177356 h 1161397"/>
              <a:gd name="connsiteX75" fmla="*/ 5467502 w 6884912"/>
              <a:gd name="connsiteY75" fmla="*/ 250963 h 1161397"/>
              <a:gd name="connsiteX76" fmla="*/ 5592395 w 6884912"/>
              <a:gd name="connsiteY76" fmla="*/ 265434 h 1161397"/>
              <a:gd name="connsiteX77" fmla="*/ 5613532 w 6884912"/>
              <a:gd name="connsiteY77" fmla="*/ 273379 h 1161397"/>
              <a:gd name="connsiteX78" fmla="*/ 5642173 w 6884912"/>
              <a:gd name="connsiteY78" fmla="*/ 266904 h 1161397"/>
              <a:gd name="connsiteX79" fmla="*/ 5756910 w 6884912"/>
              <a:gd name="connsiteY79" fmla="*/ 239211 h 1161397"/>
              <a:gd name="connsiteX80" fmla="*/ 5846667 w 6884912"/>
              <a:gd name="connsiteY80" fmla="*/ 201786 h 1161397"/>
              <a:gd name="connsiteX81" fmla="*/ 6029542 w 6884912"/>
              <a:gd name="connsiteY81" fmla="*/ 210339 h 1161397"/>
              <a:gd name="connsiteX82" fmla="*/ 6290640 w 6884912"/>
              <a:gd name="connsiteY82" fmla="*/ 167441 h 1161397"/>
              <a:gd name="connsiteX83" fmla="*/ 6380420 w 6884912"/>
              <a:gd name="connsiteY83" fmla="*/ 173195 h 1161397"/>
              <a:gd name="connsiteX84" fmla="*/ 6507891 w 6884912"/>
              <a:gd name="connsiteY84" fmla="*/ 118474 h 1161397"/>
              <a:gd name="connsiteX85" fmla="*/ 6571807 w 6884912"/>
              <a:gd name="connsiteY85" fmla="*/ 98636 h 1161397"/>
              <a:gd name="connsiteX86" fmla="*/ 6671880 w 6884912"/>
              <a:gd name="connsiteY86" fmla="*/ 82931 h 1161397"/>
              <a:gd name="connsiteX87" fmla="*/ 6702266 w 6884912"/>
              <a:gd name="connsiteY87" fmla="*/ 75470 h 1161397"/>
              <a:gd name="connsiteX88" fmla="*/ 6845802 w 6884912"/>
              <a:gd name="connsiteY88" fmla="*/ 24496 h 1161397"/>
              <a:gd name="connsiteX89" fmla="*/ 6884912 w 6884912"/>
              <a:gd name="connsiteY89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40054 w 6884912"/>
              <a:gd name="connsiteY23" fmla="*/ 614022 h 1161397"/>
              <a:gd name="connsiteX24" fmla="*/ 1391606 w 6884912"/>
              <a:gd name="connsiteY24" fmla="*/ 615229 h 1161397"/>
              <a:gd name="connsiteX25" fmla="*/ 1397565 w 6884912"/>
              <a:gd name="connsiteY25" fmla="*/ 611490 h 1161397"/>
              <a:gd name="connsiteX26" fmla="*/ 1432302 w 6884912"/>
              <a:gd name="connsiteY26" fmla="*/ 617267 h 1161397"/>
              <a:gd name="connsiteX27" fmla="*/ 1449644 w 6884912"/>
              <a:gd name="connsiteY27" fmla="*/ 617591 h 1161397"/>
              <a:gd name="connsiteX28" fmla="*/ 1455793 w 6884912"/>
              <a:gd name="connsiteY28" fmla="*/ 623174 h 1161397"/>
              <a:gd name="connsiteX29" fmla="*/ 1480758 w 6884912"/>
              <a:gd name="connsiteY29" fmla="*/ 620863 h 1161397"/>
              <a:gd name="connsiteX30" fmla="*/ 1483154 w 6884912"/>
              <a:gd name="connsiteY30" fmla="*/ 618527 h 1161397"/>
              <a:gd name="connsiteX31" fmla="*/ 1505495 w 6884912"/>
              <a:gd name="connsiteY31" fmla="*/ 624325 h 1161397"/>
              <a:gd name="connsiteX32" fmla="*/ 1592172 w 6884912"/>
              <a:gd name="connsiteY32" fmla="*/ 629819 h 1161397"/>
              <a:gd name="connsiteX33" fmla="*/ 1731986 w 6884912"/>
              <a:gd name="connsiteY33" fmla="*/ 589682 h 1161397"/>
              <a:gd name="connsiteX34" fmla="*/ 1940326 w 6884912"/>
              <a:gd name="connsiteY34" fmla="*/ 582611 h 1161397"/>
              <a:gd name="connsiteX35" fmla="*/ 2066980 w 6884912"/>
              <a:gd name="connsiteY35" fmla="*/ 550413 h 1161397"/>
              <a:gd name="connsiteX36" fmla="*/ 2352236 w 6884912"/>
              <a:gd name="connsiteY36" fmla="*/ 519602 h 1161397"/>
              <a:gd name="connsiteX37" fmla="*/ 2420791 w 6884912"/>
              <a:gd name="connsiteY37" fmla="*/ 492826 h 1161397"/>
              <a:gd name="connsiteX38" fmla="*/ 2489932 w 6884912"/>
              <a:gd name="connsiteY38" fmla="*/ 507864 h 1161397"/>
              <a:gd name="connsiteX39" fmla="*/ 2512917 w 6884912"/>
              <a:gd name="connsiteY39" fmla="*/ 489127 h 1161397"/>
              <a:gd name="connsiteX40" fmla="*/ 2516783 w 6884912"/>
              <a:gd name="connsiteY40" fmla="*/ 485473 h 1161397"/>
              <a:gd name="connsiteX41" fmla="*/ 2534360 w 6884912"/>
              <a:gd name="connsiteY41" fmla="*/ 480064 h 1161397"/>
              <a:gd name="connsiteX42" fmla="*/ 2536691 w 6884912"/>
              <a:gd name="connsiteY42" fmla="*/ 467018 h 1161397"/>
              <a:gd name="connsiteX43" fmla="*/ 2754324 w 6884912"/>
              <a:gd name="connsiteY43" fmla="*/ 424766 h 1161397"/>
              <a:gd name="connsiteX44" fmla="*/ 2848470 w 6884912"/>
              <a:gd name="connsiteY44" fmla="*/ 405966 h 1161397"/>
              <a:gd name="connsiteX45" fmla="*/ 2881772 w 6884912"/>
              <a:gd name="connsiteY45" fmla="*/ 387260 h 1161397"/>
              <a:gd name="connsiteX46" fmla="*/ 2929932 w 6884912"/>
              <a:gd name="connsiteY46" fmla="*/ 368912 h 1161397"/>
              <a:gd name="connsiteX47" fmla="*/ 3013020 w 6884912"/>
              <a:gd name="connsiteY47" fmla="*/ 327578 h 1161397"/>
              <a:gd name="connsiteX48" fmla="*/ 3127968 w 6884912"/>
              <a:gd name="connsiteY48" fmla="*/ 287613 h 1161397"/>
              <a:gd name="connsiteX49" fmla="*/ 3222191 w 6884912"/>
              <a:gd name="connsiteY49" fmla="*/ 307887 h 1161397"/>
              <a:gd name="connsiteX50" fmla="*/ 3227953 w 6884912"/>
              <a:gd name="connsiteY50" fmla="*/ 297650 h 1161397"/>
              <a:gd name="connsiteX51" fmla="*/ 3287859 w 6884912"/>
              <a:gd name="connsiteY51" fmla="*/ 287558 h 1161397"/>
              <a:gd name="connsiteX52" fmla="*/ 3510042 w 6884912"/>
              <a:gd name="connsiteY52" fmla="*/ 311820 h 1161397"/>
              <a:gd name="connsiteX53" fmla="*/ 3626773 w 6884912"/>
              <a:gd name="connsiteY53" fmla="*/ 290452 h 1161397"/>
              <a:gd name="connsiteX54" fmla="*/ 3666217 w 6884912"/>
              <a:gd name="connsiteY54" fmla="*/ 273255 h 1161397"/>
              <a:gd name="connsiteX55" fmla="*/ 3732427 w 6884912"/>
              <a:gd name="connsiteY55" fmla="*/ 245039 h 1161397"/>
              <a:gd name="connsiteX56" fmla="*/ 3777022 w 6884912"/>
              <a:gd name="connsiteY56" fmla="*/ 200276 h 1161397"/>
              <a:gd name="connsiteX57" fmla="*/ 3791246 w 6884912"/>
              <a:gd name="connsiteY57" fmla="*/ 189996 h 1161397"/>
              <a:gd name="connsiteX58" fmla="*/ 3819864 w 6884912"/>
              <a:gd name="connsiteY58" fmla="*/ 194605 h 1161397"/>
              <a:gd name="connsiteX59" fmla="*/ 3907640 w 6884912"/>
              <a:gd name="connsiteY59" fmla="*/ 207568 h 1161397"/>
              <a:gd name="connsiteX60" fmla="*/ 4013061 w 6884912"/>
              <a:gd name="connsiteY60" fmla="*/ 224874 h 1161397"/>
              <a:gd name="connsiteX61" fmla="*/ 4134285 w 6884912"/>
              <a:gd name="connsiteY61" fmla="*/ 235592 h 1161397"/>
              <a:gd name="connsiteX62" fmla="*/ 4220717 w 6884912"/>
              <a:gd name="connsiteY62" fmla="*/ 192946 h 1161397"/>
              <a:gd name="connsiteX63" fmla="*/ 4228802 w 6884912"/>
              <a:gd name="connsiteY63" fmla="*/ 201468 h 1161397"/>
              <a:gd name="connsiteX64" fmla="*/ 4424852 w 6884912"/>
              <a:gd name="connsiteY64" fmla="*/ 127591 h 1161397"/>
              <a:gd name="connsiteX65" fmla="*/ 4617330 w 6884912"/>
              <a:gd name="connsiteY65" fmla="*/ 111163 h 1161397"/>
              <a:gd name="connsiteX66" fmla="*/ 4730870 w 6884912"/>
              <a:gd name="connsiteY66" fmla="*/ 129432 h 1161397"/>
              <a:gd name="connsiteX67" fmla="*/ 4785037 w 6884912"/>
              <a:gd name="connsiteY67" fmla="*/ 161964 h 1161397"/>
              <a:gd name="connsiteX68" fmla="*/ 4844073 w 6884912"/>
              <a:gd name="connsiteY68" fmla="*/ 161768 h 1161397"/>
              <a:gd name="connsiteX69" fmla="*/ 4856454 w 6884912"/>
              <a:gd name="connsiteY69" fmla="*/ 130488 h 1161397"/>
              <a:gd name="connsiteX70" fmla="*/ 4920038 w 6884912"/>
              <a:gd name="connsiteY70" fmla="*/ 140418 h 1161397"/>
              <a:gd name="connsiteX71" fmla="*/ 5016639 w 6884912"/>
              <a:gd name="connsiteY71" fmla="*/ 158905 h 1161397"/>
              <a:gd name="connsiteX72" fmla="*/ 5072009 w 6884912"/>
              <a:gd name="connsiteY72" fmla="*/ 161502 h 1161397"/>
              <a:gd name="connsiteX73" fmla="*/ 5223626 w 6884912"/>
              <a:gd name="connsiteY73" fmla="*/ 177356 h 1161397"/>
              <a:gd name="connsiteX74" fmla="*/ 5467502 w 6884912"/>
              <a:gd name="connsiteY74" fmla="*/ 250963 h 1161397"/>
              <a:gd name="connsiteX75" fmla="*/ 5592395 w 6884912"/>
              <a:gd name="connsiteY75" fmla="*/ 265434 h 1161397"/>
              <a:gd name="connsiteX76" fmla="*/ 5613532 w 6884912"/>
              <a:gd name="connsiteY76" fmla="*/ 273379 h 1161397"/>
              <a:gd name="connsiteX77" fmla="*/ 5642173 w 6884912"/>
              <a:gd name="connsiteY77" fmla="*/ 266904 h 1161397"/>
              <a:gd name="connsiteX78" fmla="*/ 5756910 w 6884912"/>
              <a:gd name="connsiteY78" fmla="*/ 239211 h 1161397"/>
              <a:gd name="connsiteX79" fmla="*/ 5846667 w 6884912"/>
              <a:gd name="connsiteY79" fmla="*/ 201786 h 1161397"/>
              <a:gd name="connsiteX80" fmla="*/ 6029542 w 6884912"/>
              <a:gd name="connsiteY80" fmla="*/ 210339 h 1161397"/>
              <a:gd name="connsiteX81" fmla="*/ 6290640 w 6884912"/>
              <a:gd name="connsiteY81" fmla="*/ 167441 h 1161397"/>
              <a:gd name="connsiteX82" fmla="*/ 6380420 w 6884912"/>
              <a:gd name="connsiteY82" fmla="*/ 173195 h 1161397"/>
              <a:gd name="connsiteX83" fmla="*/ 6507891 w 6884912"/>
              <a:gd name="connsiteY83" fmla="*/ 118474 h 1161397"/>
              <a:gd name="connsiteX84" fmla="*/ 6571807 w 6884912"/>
              <a:gd name="connsiteY84" fmla="*/ 98636 h 1161397"/>
              <a:gd name="connsiteX85" fmla="*/ 6671880 w 6884912"/>
              <a:gd name="connsiteY85" fmla="*/ 82931 h 1161397"/>
              <a:gd name="connsiteX86" fmla="*/ 6702266 w 6884912"/>
              <a:gd name="connsiteY86" fmla="*/ 75470 h 1161397"/>
              <a:gd name="connsiteX87" fmla="*/ 6845802 w 6884912"/>
              <a:gd name="connsiteY87" fmla="*/ 24496 h 1161397"/>
              <a:gd name="connsiteX88" fmla="*/ 6884912 w 6884912"/>
              <a:gd name="connsiteY88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188995 w 6884912"/>
              <a:gd name="connsiteY19" fmla="*/ 697048 h 1161397"/>
              <a:gd name="connsiteX20" fmla="*/ 1299977 w 6884912"/>
              <a:gd name="connsiteY20" fmla="*/ 639196 h 1161397"/>
              <a:gd name="connsiteX21" fmla="*/ 1326190 w 6884912"/>
              <a:gd name="connsiteY21" fmla="*/ 625955 h 1161397"/>
              <a:gd name="connsiteX22" fmla="*/ 1339600 w 6884912"/>
              <a:gd name="connsiteY22" fmla="*/ 616295 h 1161397"/>
              <a:gd name="connsiteX23" fmla="*/ 1391606 w 6884912"/>
              <a:gd name="connsiteY23" fmla="*/ 615229 h 1161397"/>
              <a:gd name="connsiteX24" fmla="*/ 1397565 w 6884912"/>
              <a:gd name="connsiteY24" fmla="*/ 611490 h 1161397"/>
              <a:gd name="connsiteX25" fmla="*/ 1432302 w 6884912"/>
              <a:gd name="connsiteY25" fmla="*/ 617267 h 1161397"/>
              <a:gd name="connsiteX26" fmla="*/ 1449644 w 6884912"/>
              <a:gd name="connsiteY26" fmla="*/ 617591 h 1161397"/>
              <a:gd name="connsiteX27" fmla="*/ 1455793 w 6884912"/>
              <a:gd name="connsiteY27" fmla="*/ 623174 h 1161397"/>
              <a:gd name="connsiteX28" fmla="*/ 1480758 w 6884912"/>
              <a:gd name="connsiteY28" fmla="*/ 620863 h 1161397"/>
              <a:gd name="connsiteX29" fmla="*/ 1483154 w 6884912"/>
              <a:gd name="connsiteY29" fmla="*/ 618527 h 1161397"/>
              <a:gd name="connsiteX30" fmla="*/ 1505495 w 6884912"/>
              <a:gd name="connsiteY30" fmla="*/ 624325 h 1161397"/>
              <a:gd name="connsiteX31" fmla="*/ 1592172 w 6884912"/>
              <a:gd name="connsiteY31" fmla="*/ 629819 h 1161397"/>
              <a:gd name="connsiteX32" fmla="*/ 1731986 w 6884912"/>
              <a:gd name="connsiteY32" fmla="*/ 589682 h 1161397"/>
              <a:gd name="connsiteX33" fmla="*/ 1940326 w 6884912"/>
              <a:gd name="connsiteY33" fmla="*/ 582611 h 1161397"/>
              <a:gd name="connsiteX34" fmla="*/ 2066980 w 6884912"/>
              <a:gd name="connsiteY34" fmla="*/ 550413 h 1161397"/>
              <a:gd name="connsiteX35" fmla="*/ 2352236 w 6884912"/>
              <a:gd name="connsiteY35" fmla="*/ 519602 h 1161397"/>
              <a:gd name="connsiteX36" fmla="*/ 2420791 w 6884912"/>
              <a:gd name="connsiteY36" fmla="*/ 492826 h 1161397"/>
              <a:gd name="connsiteX37" fmla="*/ 2489932 w 6884912"/>
              <a:gd name="connsiteY37" fmla="*/ 507864 h 1161397"/>
              <a:gd name="connsiteX38" fmla="*/ 2512917 w 6884912"/>
              <a:gd name="connsiteY38" fmla="*/ 489127 h 1161397"/>
              <a:gd name="connsiteX39" fmla="*/ 2516783 w 6884912"/>
              <a:gd name="connsiteY39" fmla="*/ 485473 h 1161397"/>
              <a:gd name="connsiteX40" fmla="*/ 2534360 w 6884912"/>
              <a:gd name="connsiteY40" fmla="*/ 480064 h 1161397"/>
              <a:gd name="connsiteX41" fmla="*/ 2536691 w 6884912"/>
              <a:gd name="connsiteY41" fmla="*/ 467018 h 1161397"/>
              <a:gd name="connsiteX42" fmla="*/ 2754324 w 6884912"/>
              <a:gd name="connsiteY42" fmla="*/ 424766 h 1161397"/>
              <a:gd name="connsiteX43" fmla="*/ 2848470 w 6884912"/>
              <a:gd name="connsiteY43" fmla="*/ 405966 h 1161397"/>
              <a:gd name="connsiteX44" fmla="*/ 2881772 w 6884912"/>
              <a:gd name="connsiteY44" fmla="*/ 387260 h 1161397"/>
              <a:gd name="connsiteX45" fmla="*/ 2929932 w 6884912"/>
              <a:gd name="connsiteY45" fmla="*/ 368912 h 1161397"/>
              <a:gd name="connsiteX46" fmla="*/ 3013020 w 6884912"/>
              <a:gd name="connsiteY46" fmla="*/ 327578 h 1161397"/>
              <a:gd name="connsiteX47" fmla="*/ 3127968 w 6884912"/>
              <a:gd name="connsiteY47" fmla="*/ 287613 h 1161397"/>
              <a:gd name="connsiteX48" fmla="*/ 3222191 w 6884912"/>
              <a:gd name="connsiteY48" fmla="*/ 307887 h 1161397"/>
              <a:gd name="connsiteX49" fmla="*/ 3227953 w 6884912"/>
              <a:gd name="connsiteY49" fmla="*/ 297650 h 1161397"/>
              <a:gd name="connsiteX50" fmla="*/ 3287859 w 6884912"/>
              <a:gd name="connsiteY50" fmla="*/ 287558 h 1161397"/>
              <a:gd name="connsiteX51" fmla="*/ 3510042 w 6884912"/>
              <a:gd name="connsiteY51" fmla="*/ 311820 h 1161397"/>
              <a:gd name="connsiteX52" fmla="*/ 3626773 w 6884912"/>
              <a:gd name="connsiteY52" fmla="*/ 290452 h 1161397"/>
              <a:gd name="connsiteX53" fmla="*/ 3666217 w 6884912"/>
              <a:gd name="connsiteY53" fmla="*/ 273255 h 1161397"/>
              <a:gd name="connsiteX54" fmla="*/ 3732427 w 6884912"/>
              <a:gd name="connsiteY54" fmla="*/ 245039 h 1161397"/>
              <a:gd name="connsiteX55" fmla="*/ 3777022 w 6884912"/>
              <a:gd name="connsiteY55" fmla="*/ 200276 h 1161397"/>
              <a:gd name="connsiteX56" fmla="*/ 3791246 w 6884912"/>
              <a:gd name="connsiteY56" fmla="*/ 189996 h 1161397"/>
              <a:gd name="connsiteX57" fmla="*/ 3819864 w 6884912"/>
              <a:gd name="connsiteY57" fmla="*/ 194605 h 1161397"/>
              <a:gd name="connsiteX58" fmla="*/ 3907640 w 6884912"/>
              <a:gd name="connsiteY58" fmla="*/ 207568 h 1161397"/>
              <a:gd name="connsiteX59" fmla="*/ 4013061 w 6884912"/>
              <a:gd name="connsiteY59" fmla="*/ 224874 h 1161397"/>
              <a:gd name="connsiteX60" fmla="*/ 4134285 w 6884912"/>
              <a:gd name="connsiteY60" fmla="*/ 235592 h 1161397"/>
              <a:gd name="connsiteX61" fmla="*/ 4220717 w 6884912"/>
              <a:gd name="connsiteY61" fmla="*/ 192946 h 1161397"/>
              <a:gd name="connsiteX62" fmla="*/ 4228802 w 6884912"/>
              <a:gd name="connsiteY62" fmla="*/ 201468 h 1161397"/>
              <a:gd name="connsiteX63" fmla="*/ 4424852 w 6884912"/>
              <a:gd name="connsiteY63" fmla="*/ 127591 h 1161397"/>
              <a:gd name="connsiteX64" fmla="*/ 4617330 w 6884912"/>
              <a:gd name="connsiteY64" fmla="*/ 111163 h 1161397"/>
              <a:gd name="connsiteX65" fmla="*/ 4730870 w 6884912"/>
              <a:gd name="connsiteY65" fmla="*/ 129432 h 1161397"/>
              <a:gd name="connsiteX66" fmla="*/ 4785037 w 6884912"/>
              <a:gd name="connsiteY66" fmla="*/ 161964 h 1161397"/>
              <a:gd name="connsiteX67" fmla="*/ 4844073 w 6884912"/>
              <a:gd name="connsiteY67" fmla="*/ 161768 h 1161397"/>
              <a:gd name="connsiteX68" fmla="*/ 4856454 w 6884912"/>
              <a:gd name="connsiteY68" fmla="*/ 130488 h 1161397"/>
              <a:gd name="connsiteX69" fmla="*/ 4920038 w 6884912"/>
              <a:gd name="connsiteY69" fmla="*/ 140418 h 1161397"/>
              <a:gd name="connsiteX70" fmla="*/ 5016639 w 6884912"/>
              <a:gd name="connsiteY70" fmla="*/ 158905 h 1161397"/>
              <a:gd name="connsiteX71" fmla="*/ 5072009 w 6884912"/>
              <a:gd name="connsiteY71" fmla="*/ 161502 h 1161397"/>
              <a:gd name="connsiteX72" fmla="*/ 5223626 w 6884912"/>
              <a:gd name="connsiteY72" fmla="*/ 177356 h 1161397"/>
              <a:gd name="connsiteX73" fmla="*/ 5467502 w 6884912"/>
              <a:gd name="connsiteY73" fmla="*/ 250963 h 1161397"/>
              <a:gd name="connsiteX74" fmla="*/ 5592395 w 6884912"/>
              <a:gd name="connsiteY74" fmla="*/ 265434 h 1161397"/>
              <a:gd name="connsiteX75" fmla="*/ 5613532 w 6884912"/>
              <a:gd name="connsiteY75" fmla="*/ 273379 h 1161397"/>
              <a:gd name="connsiteX76" fmla="*/ 5642173 w 6884912"/>
              <a:gd name="connsiteY76" fmla="*/ 266904 h 1161397"/>
              <a:gd name="connsiteX77" fmla="*/ 5756910 w 6884912"/>
              <a:gd name="connsiteY77" fmla="*/ 239211 h 1161397"/>
              <a:gd name="connsiteX78" fmla="*/ 5846667 w 6884912"/>
              <a:gd name="connsiteY78" fmla="*/ 201786 h 1161397"/>
              <a:gd name="connsiteX79" fmla="*/ 6029542 w 6884912"/>
              <a:gd name="connsiteY79" fmla="*/ 210339 h 1161397"/>
              <a:gd name="connsiteX80" fmla="*/ 6290640 w 6884912"/>
              <a:gd name="connsiteY80" fmla="*/ 167441 h 1161397"/>
              <a:gd name="connsiteX81" fmla="*/ 6380420 w 6884912"/>
              <a:gd name="connsiteY81" fmla="*/ 173195 h 1161397"/>
              <a:gd name="connsiteX82" fmla="*/ 6507891 w 6884912"/>
              <a:gd name="connsiteY82" fmla="*/ 118474 h 1161397"/>
              <a:gd name="connsiteX83" fmla="*/ 6571807 w 6884912"/>
              <a:gd name="connsiteY83" fmla="*/ 98636 h 1161397"/>
              <a:gd name="connsiteX84" fmla="*/ 6671880 w 6884912"/>
              <a:gd name="connsiteY84" fmla="*/ 82931 h 1161397"/>
              <a:gd name="connsiteX85" fmla="*/ 6702266 w 6884912"/>
              <a:gd name="connsiteY85" fmla="*/ 75470 h 1161397"/>
              <a:gd name="connsiteX86" fmla="*/ 6845802 w 6884912"/>
              <a:gd name="connsiteY86" fmla="*/ 24496 h 1161397"/>
              <a:gd name="connsiteX87" fmla="*/ 6884912 w 6884912"/>
              <a:gd name="connsiteY87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73197 w 6884912"/>
              <a:gd name="connsiteY9" fmla="*/ 1010060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819864 w 6884912"/>
              <a:gd name="connsiteY56" fmla="*/ 194605 h 1161397"/>
              <a:gd name="connsiteX57" fmla="*/ 3907640 w 6884912"/>
              <a:gd name="connsiteY57" fmla="*/ 207568 h 1161397"/>
              <a:gd name="connsiteX58" fmla="*/ 4013061 w 6884912"/>
              <a:gd name="connsiteY58" fmla="*/ 224874 h 1161397"/>
              <a:gd name="connsiteX59" fmla="*/ 4134285 w 6884912"/>
              <a:gd name="connsiteY59" fmla="*/ 235592 h 1161397"/>
              <a:gd name="connsiteX60" fmla="*/ 4220717 w 6884912"/>
              <a:gd name="connsiteY60" fmla="*/ 192946 h 1161397"/>
              <a:gd name="connsiteX61" fmla="*/ 4228802 w 6884912"/>
              <a:gd name="connsiteY61" fmla="*/ 201468 h 1161397"/>
              <a:gd name="connsiteX62" fmla="*/ 4424852 w 6884912"/>
              <a:gd name="connsiteY62" fmla="*/ 127591 h 1161397"/>
              <a:gd name="connsiteX63" fmla="*/ 4617330 w 6884912"/>
              <a:gd name="connsiteY63" fmla="*/ 111163 h 1161397"/>
              <a:gd name="connsiteX64" fmla="*/ 4730870 w 6884912"/>
              <a:gd name="connsiteY64" fmla="*/ 129432 h 1161397"/>
              <a:gd name="connsiteX65" fmla="*/ 4785037 w 6884912"/>
              <a:gd name="connsiteY65" fmla="*/ 161964 h 1161397"/>
              <a:gd name="connsiteX66" fmla="*/ 4844073 w 6884912"/>
              <a:gd name="connsiteY66" fmla="*/ 161768 h 1161397"/>
              <a:gd name="connsiteX67" fmla="*/ 4856454 w 6884912"/>
              <a:gd name="connsiteY67" fmla="*/ 130488 h 1161397"/>
              <a:gd name="connsiteX68" fmla="*/ 4920038 w 6884912"/>
              <a:gd name="connsiteY68" fmla="*/ 140418 h 1161397"/>
              <a:gd name="connsiteX69" fmla="*/ 5016639 w 6884912"/>
              <a:gd name="connsiteY69" fmla="*/ 158905 h 1161397"/>
              <a:gd name="connsiteX70" fmla="*/ 5072009 w 6884912"/>
              <a:gd name="connsiteY70" fmla="*/ 161502 h 1161397"/>
              <a:gd name="connsiteX71" fmla="*/ 5223626 w 6884912"/>
              <a:gd name="connsiteY71" fmla="*/ 177356 h 1161397"/>
              <a:gd name="connsiteX72" fmla="*/ 5467502 w 6884912"/>
              <a:gd name="connsiteY72" fmla="*/ 250963 h 1161397"/>
              <a:gd name="connsiteX73" fmla="*/ 5592395 w 6884912"/>
              <a:gd name="connsiteY73" fmla="*/ 265434 h 1161397"/>
              <a:gd name="connsiteX74" fmla="*/ 5613532 w 6884912"/>
              <a:gd name="connsiteY74" fmla="*/ 273379 h 1161397"/>
              <a:gd name="connsiteX75" fmla="*/ 5642173 w 6884912"/>
              <a:gd name="connsiteY75" fmla="*/ 266904 h 1161397"/>
              <a:gd name="connsiteX76" fmla="*/ 5756910 w 6884912"/>
              <a:gd name="connsiteY76" fmla="*/ 239211 h 1161397"/>
              <a:gd name="connsiteX77" fmla="*/ 5846667 w 6884912"/>
              <a:gd name="connsiteY77" fmla="*/ 201786 h 1161397"/>
              <a:gd name="connsiteX78" fmla="*/ 6029542 w 6884912"/>
              <a:gd name="connsiteY78" fmla="*/ 210339 h 1161397"/>
              <a:gd name="connsiteX79" fmla="*/ 6290640 w 6884912"/>
              <a:gd name="connsiteY79" fmla="*/ 167441 h 1161397"/>
              <a:gd name="connsiteX80" fmla="*/ 6380420 w 6884912"/>
              <a:gd name="connsiteY80" fmla="*/ 173195 h 1161397"/>
              <a:gd name="connsiteX81" fmla="*/ 6507891 w 6884912"/>
              <a:gd name="connsiteY81" fmla="*/ 118474 h 1161397"/>
              <a:gd name="connsiteX82" fmla="*/ 6571807 w 6884912"/>
              <a:gd name="connsiteY82" fmla="*/ 98636 h 1161397"/>
              <a:gd name="connsiteX83" fmla="*/ 6671880 w 6884912"/>
              <a:gd name="connsiteY83" fmla="*/ 82931 h 1161397"/>
              <a:gd name="connsiteX84" fmla="*/ 6702266 w 6884912"/>
              <a:gd name="connsiteY84" fmla="*/ 75470 h 1161397"/>
              <a:gd name="connsiteX85" fmla="*/ 6845802 w 6884912"/>
              <a:gd name="connsiteY85" fmla="*/ 24496 h 1161397"/>
              <a:gd name="connsiteX86" fmla="*/ 6884912 w 6884912"/>
              <a:gd name="connsiteY86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791246 w 6884912"/>
              <a:gd name="connsiteY55" fmla="*/ 189996 h 1161397"/>
              <a:gd name="connsiteX56" fmla="*/ 3907640 w 6884912"/>
              <a:gd name="connsiteY56" fmla="*/ 207568 h 1161397"/>
              <a:gd name="connsiteX57" fmla="*/ 4013061 w 6884912"/>
              <a:gd name="connsiteY57" fmla="*/ 224874 h 1161397"/>
              <a:gd name="connsiteX58" fmla="*/ 4134285 w 6884912"/>
              <a:gd name="connsiteY58" fmla="*/ 235592 h 1161397"/>
              <a:gd name="connsiteX59" fmla="*/ 4220717 w 6884912"/>
              <a:gd name="connsiteY59" fmla="*/ 192946 h 1161397"/>
              <a:gd name="connsiteX60" fmla="*/ 4228802 w 6884912"/>
              <a:gd name="connsiteY60" fmla="*/ 201468 h 1161397"/>
              <a:gd name="connsiteX61" fmla="*/ 4424852 w 6884912"/>
              <a:gd name="connsiteY61" fmla="*/ 127591 h 1161397"/>
              <a:gd name="connsiteX62" fmla="*/ 4617330 w 6884912"/>
              <a:gd name="connsiteY62" fmla="*/ 111163 h 1161397"/>
              <a:gd name="connsiteX63" fmla="*/ 4730870 w 6884912"/>
              <a:gd name="connsiteY63" fmla="*/ 129432 h 1161397"/>
              <a:gd name="connsiteX64" fmla="*/ 4785037 w 6884912"/>
              <a:gd name="connsiteY64" fmla="*/ 161964 h 1161397"/>
              <a:gd name="connsiteX65" fmla="*/ 4844073 w 6884912"/>
              <a:gd name="connsiteY65" fmla="*/ 161768 h 1161397"/>
              <a:gd name="connsiteX66" fmla="*/ 4856454 w 6884912"/>
              <a:gd name="connsiteY66" fmla="*/ 130488 h 1161397"/>
              <a:gd name="connsiteX67" fmla="*/ 4920038 w 6884912"/>
              <a:gd name="connsiteY67" fmla="*/ 140418 h 1161397"/>
              <a:gd name="connsiteX68" fmla="*/ 5016639 w 6884912"/>
              <a:gd name="connsiteY68" fmla="*/ 158905 h 1161397"/>
              <a:gd name="connsiteX69" fmla="*/ 5072009 w 6884912"/>
              <a:gd name="connsiteY69" fmla="*/ 161502 h 1161397"/>
              <a:gd name="connsiteX70" fmla="*/ 5223626 w 6884912"/>
              <a:gd name="connsiteY70" fmla="*/ 177356 h 1161397"/>
              <a:gd name="connsiteX71" fmla="*/ 5467502 w 6884912"/>
              <a:gd name="connsiteY71" fmla="*/ 250963 h 1161397"/>
              <a:gd name="connsiteX72" fmla="*/ 5592395 w 6884912"/>
              <a:gd name="connsiteY72" fmla="*/ 265434 h 1161397"/>
              <a:gd name="connsiteX73" fmla="*/ 5613532 w 6884912"/>
              <a:gd name="connsiteY73" fmla="*/ 273379 h 1161397"/>
              <a:gd name="connsiteX74" fmla="*/ 5642173 w 6884912"/>
              <a:gd name="connsiteY74" fmla="*/ 266904 h 1161397"/>
              <a:gd name="connsiteX75" fmla="*/ 5756910 w 6884912"/>
              <a:gd name="connsiteY75" fmla="*/ 239211 h 1161397"/>
              <a:gd name="connsiteX76" fmla="*/ 5846667 w 6884912"/>
              <a:gd name="connsiteY76" fmla="*/ 201786 h 1161397"/>
              <a:gd name="connsiteX77" fmla="*/ 6029542 w 6884912"/>
              <a:gd name="connsiteY77" fmla="*/ 210339 h 1161397"/>
              <a:gd name="connsiteX78" fmla="*/ 6290640 w 6884912"/>
              <a:gd name="connsiteY78" fmla="*/ 167441 h 1161397"/>
              <a:gd name="connsiteX79" fmla="*/ 6380420 w 6884912"/>
              <a:gd name="connsiteY79" fmla="*/ 173195 h 1161397"/>
              <a:gd name="connsiteX80" fmla="*/ 6507891 w 6884912"/>
              <a:gd name="connsiteY80" fmla="*/ 118474 h 1161397"/>
              <a:gd name="connsiteX81" fmla="*/ 6571807 w 6884912"/>
              <a:gd name="connsiteY81" fmla="*/ 98636 h 1161397"/>
              <a:gd name="connsiteX82" fmla="*/ 6671880 w 6884912"/>
              <a:gd name="connsiteY82" fmla="*/ 82931 h 1161397"/>
              <a:gd name="connsiteX83" fmla="*/ 6702266 w 6884912"/>
              <a:gd name="connsiteY83" fmla="*/ 75470 h 1161397"/>
              <a:gd name="connsiteX84" fmla="*/ 6845802 w 6884912"/>
              <a:gd name="connsiteY84" fmla="*/ 24496 h 1161397"/>
              <a:gd name="connsiteX85" fmla="*/ 6884912 w 6884912"/>
              <a:gd name="connsiteY85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777022 w 6884912"/>
              <a:gd name="connsiteY54" fmla="*/ 200276 h 1161397"/>
              <a:gd name="connsiteX55" fmla="*/ 3907640 w 6884912"/>
              <a:gd name="connsiteY55" fmla="*/ 207568 h 1161397"/>
              <a:gd name="connsiteX56" fmla="*/ 4013061 w 6884912"/>
              <a:gd name="connsiteY56" fmla="*/ 224874 h 1161397"/>
              <a:gd name="connsiteX57" fmla="*/ 4134285 w 6884912"/>
              <a:gd name="connsiteY57" fmla="*/ 235592 h 1161397"/>
              <a:gd name="connsiteX58" fmla="*/ 4220717 w 6884912"/>
              <a:gd name="connsiteY58" fmla="*/ 192946 h 1161397"/>
              <a:gd name="connsiteX59" fmla="*/ 4228802 w 6884912"/>
              <a:gd name="connsiteY59" fmla="*/ 201468 h 1161397"/>
              <a:gd name="connsiteX60" fmla="*/ 4424852 w 6884912"/>
              <a:gd name="connsiteY60" fmla="*/ 127591 h 1161397"/>
              <a:gd name="connsiteX61" fmla="*/ 4617330 w 6884912"/>
              <a:gd name="connsiteY61" fmla="*/ 111163 h 1161397"/>
              <a:gd name="connsiteX62" fmla="*/ 4730870 w 6884912"/>
              <a:gd name="connsiteY62" fmla="*/ 129432 h 1161397"/>
              <a:gd name="connsiteX63" fmla="*/ 4785037 w 6884912"/>
              <a:gd name="connsiteY63" fmla="*/ 161964 h 1161397"/>
              <a:gd name="connsiteX64" fmla="*/ 4844073 w 6884912"/>
              <a:gd name="connsiteY64" fmla="*/ 161768 h 1161397"/>
              <a:gd name="connsiteX65" fmla="*/ 4856454 w 6884912"/>
              <a:gd name="connsiteY65" fmla="*/ 130488 h 1161397"/>
              <a:gd name="connsiteX66" fmla="*/ 4920038 w 6884912"/>
              <a:gd name="connsiteY66" fmla="*/ 140418 h 1161397"/>
              <a:gd name="connsiteX67" fmla="*/ 5016639 w 6884912"/>
              <a:gd name="connsiteY67" fmla="*/ 158905 h 1161397"/>
              <a:gd name="connsiteX68" fmla="*/ 5072009 w 6884912"/>
              <a:gd name="connsiteY68" fmla="*/ 161502 h 1161397"/>
              <a:gd name="connsiteX69" fmla="*/ 5223626 w 6884912"/>
              <a:gd name="connsiteY69" fmla="*/ 177356 h 1161397"/>
              <a:gd name="connsiteX70" fmla="*/ 5467502 w 6884912"/>
              <a:gd name="connsiteY70" fmla="*/ 250963 h 1161397"/>
              <a:gd name="connsiteX71" fmla="*/ 5592395 w 6884912"/>
              <a:gd name="connsiteY71" fmla="*/ 265434 h 1161397"/>
              <a:gd name="connsiteX72" fmla="*/ 5613532 w 6884912"/>
              <a:gd name="connsiteY72" fmla="*/ 273379 h 1161397"/>
              <a:gd name="connsiteX73" fmla="*/ 5642173 w 6884912"/>
              <a:gd name="connsiteY73" fmla="*/ 266904 h 1161397"/>
              <a:gd name="connsiteX74" fmla="*/ 5756910 w 6884912"/>
              <a:gd name="connsiteY74" fmla="*/ 239211 h 1161397"/>
              <a:gd name="connsiteX75" fmla="*/ 5846667 w 6884912"/>
              <a:gd name="connsiteY75" fmla="*/ 201786 h 1161397"/>
              <a:gd name="connsiteX76" fmla="*/ 6029542 w 6884912"/>
              <a:gd name="connsiteY76" fmla="*/ 210339 h 1161397"/>
              <a:gd name="connsiteX77" fmla="*/ 6290640 w 6884912"/>
              <a:gd name="connsiteY77" fmla="*/ 167441 h 1161397"/>
              <a:gd name="connsiteX78" fmla="*/ 6380420 w 6884912"/>
              <a:gd name="connsiteY78" fmla="*/ 173195 h 1161397"/>
              <a:gd name="connsiteX79" fmla="*/ 6507891 w 6884912"/>
              <a:gd name="connsiteY79" fmla="*/ 118474 h 1161397"/>
              <a:gd name="connsiteX80" fmla="*/ 6571807 w 6884912"/>
              <a:gd name="connsiteY80" fmla="*/ 98636 h 1161397"/>
              <a:gd name="connsiteX81" fmla="*/ 6671880 w 6884912"/>
              <a:gd name="connsiteY81" fmla="*/ 82931 h 1161397"/>
              <a:gd name="connsiteX82" fmla="*/ 6702266 w 6884912"/>
              <a:gd name="connsiteY82" fmla="*/ 75470 h 1161397"/>
              <a:gd name="connsiteX83" fmla="*/ 6845802 w 6884912"/>
              <a:gd name="connsiteY83" fmla="*/ 24496 h 1161397"/>
              <a:gd name="connsiteX84" fmla="*/ 6884912 w 6884912"/>
              <a:gd name="connsiteY84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24852 w 6884912"/>
              <a:gd name="connsiteY59" fmla="*/ 127591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4920038 w 6884912"/>
              <a:gd name="connsiteY65" fmla="*/ 140418 h 1161397"/>
              <a:gd name="connsiteX66" fmla="*/ 5016639 w 6884912"/>
              <a:gd name="connsiteY66" fmla="*/ 158905 h 1161397"/>
              <a:gd name="connsiteX67" fmla="*/ 5072009 w 6884912"/>
              <a:gd name="connsiteY67" fmla="*/ 161502 h 1161397"/>
              <a:gd name="connsiteX68" fmla="*/ 5223626 w 6884912"/>
              <a:gd name="connsiteY68" fmla="*/ 177356 h 1161397"/>
              <a:gd name="connsiteX69" fmla="*/ 5467502 w 6884912"/>
              <a:gd name="connsiteY69" fmla="*/ 250963 h 1161397"/>
              <a:gd name="connsiteX70" fmla="*/ 5592395 w 6884912"/>
              <a:gd name="connsiteY70" fmla="*/ 265434 h 1161397"/>
              <a:gd name="connsiteX71" fmla="*/ 5613532 w 6884912"/>
              <a:gd name="connsiteY71" fmla="*/ 273379 h 1161397"/>
              <a:gd name="connsiteX72" fmla="*/ 5642173 w 6884912"/>
              <a:gd name="connsiteY72" fmla="*/ 266904 h 1161397"/>
              <a:gd name="connsiteX73" fmla="*/ 5756910 w 6884912"/>
              <a:gd name="connsiteY73" fmla="*/ 239211 h 1161397"/>
              <a:gd name="connsiteX74" fmla="*/ 5846667 w 6884912"/>
              <a:gd name="connsiteY74" fmla="*/ 201786 h 1161397"/>
              <a:gd name="connsiteX75" fmla="*/ 6029542 w 6884912"/>
              <a:gd name="connsiteY75" fmla="*/ 210339 h 1161397"/>
              <a:gd name="connsiteX76" fmla="*/ 6290640 w 6884912"/>
              <a:gd name="connsiteY76" fmla="*/ 167441 h 1161397"/>
              <a:gd name="connsiteX77" fmla="*/ 6380420 w 6884912"/>
              <a:gd name="connsiteY77" fmla="*/ 173195 h 1161397"/>
              <a:gd name="connsiteX78" fmla="*/ 6507891 w 6884912"/>
              <a:gd name="connsiteY78" fmla="*/ 118474 h 1161397"/>
              <a:gd name="connsiteX79" fmla="*/ 6571807 w 6884912"/>
              <a:gd name="connsiteY79" fmla="*/ 98636 h 1161397"/>
              <a:gd name="connsiteX80" fmla="*/ 6671880 w 6884912"/>
              <a:gd name="connsiteY80" fmla="*/ 82931 h 1161397"/>
              <a:gd name="connsiteX81" fmla="*/ 6702266 w 6884912"/>
              <a:gd name="connsiteY81" fmla="*/ 75470 h 1161397"/>
              <a:gd name="connsiteX82" fmla="*/ 6845802 w 6884912"/>
              <a:gd name="connsiteY82" fmla="*/ 24496 h 1161397"/>
              <a:gd name="connsiteX83" fmla="*/ 6884912 w 6884912"/>
              <a:gd name="connsiteY83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4856454 w 6884912"/>
              <a:gd name="connsiteY64" fmla="*/ 130488 h 1161397"/>
              <a:gd name="connsiteX65" fmla="*/ 5016639 w 6884912"/>
              <a:gd name="connsiteY65" fmla="*/ 158905 h 1161397"/>
              <a:gd name="connsiteX66" fmla="*/ 5072009 w 6884912"/>
              <a:gd name="connsiteY66" fmla="*/ 161502 h 1161397"/>
              <a:gd name="connsiteX67" fmla="*/ 5223626 w 6884912"/>
              <a:gd name="connsiteY67" fmla="*/ 177356 h 1161397"/>
              <a:gd name="connsiteX68" fmla="*/ 5467502 w 6884912"/>
              <a:gd name="connsiteY68" fmla="*/ 250963 h 1161397"/>
              <a:gd name="connsiteX69" fmla="*/ 5592395 w 6884912"/>
              <a:gd name="connsiteY69" fmla="*/ 265434 h 1161397"/>
              <a:gd name="connsiteX70" fmla="*/ 5613532 w 6884912"/>
              <a:gd name="connsiteY70" fmla="*/ 273379 h 1161397"/>
              <a:gd name="connsiteX71" fmla="*/ 5642173 w 6884912"/>
              <a:gd name="connsiteY71" fmla="*/ 266904 h 1161397"/>
              <a:gd name="connsiteX72" fmla="*/ 5756910 w 6884912"/>
              <a:gd name="connsiteY72" fmla="*/ 239211 h 1161397"/>
              <a:gd name="connsiteX73" fmla="*/ 5846667 w 6884912"/>
              <a:gd name="connsiteY73" fmla="*/ 201786 h 1161397"/>
              <a:gd name="connsiteX74" fmla="*/ 6029542 w 6884912"/>
              <a:gd name="connsiteY74" fmla="*/ 210339 h 1161397"/>
              <a:gd name="connsiteX75" fmla="*/ 6290640 w 6884912"/>
              <a:gd name="connsiteY75" fmla="*/ 167441 h 1161397"/>
              <a:gd name="connsiteX76" fmla="*/ 6380420 w 6884912"/>
              <a:gd name="connsiteY76" fmla="*/ 173195 h 1161397"/>
              <a:gd name="connsiteX77" fmla="*/ 6507891 w 6884912"/>
              <a:gd name="connsiteY77" fmla="*/ 118474 h 1161397"/>
              <a:gd name="connsiteX78" fmla="*/ 6571807 w 6884912"/>
              <a:gd name="connsiteY78" fmla="*/ 98636 h 1161397"/>
              <a:gd name="connsiteX79" fmla="*/ 6671880 w 6884912"/>
              <a:gd name="connsiteY79" fmla="*/ 82931 h 1161397"/>
              <a:gd name="connsiteX80" fmla="*/ 6702266 w 6884912"/>
              <a:gd name="connsiteY80" fmla="*/ 75470 h 1161397"/>
              <a:gd name="connsiteX81" fmla="*/ 6845802 w 6884912"/>
              <a:gd name="connsiteY81" fmla="*/ 24496 h 1161397"/>
              <a:gd name="connsiteX82" fmla="*/ 6884912 w 6884912"/>
              <a:gd name="connsiteY82" fmla="*/ 0 h 1161397"/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55512 w 6884912"/>
              <a:gd name="connsiteY7" fmla="*/ 1036593 h 1161397"/>
              <a:gd name="connsiteX8" fmla="*/ 519354 w 6884912"/>
              <a:gd name="connsiteY8" fmla="*/ 1038706 h 1161397"/>
              <a:gd name="connsiteX9" fmla="*/ 689654 w 6884912"/>
              <a:gd name="connsiteY9" fmla="*/ 966675 h 1161397"/>
              <a:gd name="connsiteX10" fmla="*/ 797699 w 6884912"/>
              <a:gd name="connsiteY10" fmla="*/ 931362 h 1161397"/>
              <a:gd name="connsiteX11" fmla="*/ 843359 w 6884912"/>
              <a:gd name="connsiteY11" fmla="*/ 910894 h 1161397"/>
              <a:gd name="connsiteX12" fmla="*/ 965215 w 6884912"/>
              <a:gd name="connsiteY12" fmla="*/ 846701 h 1161397"/>
              <a:gd name="connsiteX13" fmla="*/ 1085080 w 6884912"/>
              <a:gd name="connsiteY13" fmla="*/ 776086 h 1161397"/>
              <a:gd name="connsiteX14" fmla="*/ 1131224 w 6884912"/>
              <a:gd name="connsiteY14" fmla="*/ 706160 h 1161397"/>
              <a:gd name="connsiteX15" fmla="*/ 1138051 w 6884912"/>
              <a:gd name="connsiteY15" fmla="*/ 702034 h 1161397"/>
              <a:gd name="connsiteX16" fmla="*/ 1158800 w 6884912"/>
              <a:gd name="connsiteY16" fmla="*/ 700004 h 1161397"/>
              <a:gd name="connsiteX17" fmla="*/ 1166947 w 6884912"/>
              <a:gd name="connsiteY17" fmla="*/ 700762 h 1161397"/>
              <a:gd name="connsiteX18" fmla="*/ 1178135 w 6884912"/>
              <a:gd name="connsiteY18" fmla="*/ 698631 h 1161397"/>
              <a:gd name="connsiteX19" fmla="*/ 1299977 w 6884912"/>
              <a:gd name="connsiteY19" fmla="*/ 639196 h 1161397"/>
              <a:gd name="connsiteX20" fmla="*/ 1326190 w 6884912"/>
              <a:gd name="connsiteY20" fmla="*/ 625955 h 1161397"/>
              <a:gd name="connsiteX21" fmla="*/ 1339600 w 6884912"/>
              <a:gd name="connsiteY21" fmla="*/ 616295 h 1161397"/>
              <a:gd name="connsiteX22" fmla="*/ 1391606 w 6884912"/>
              <a:gd name="connsiteY22" fmla="*/ 615229 h 1161397"/>
              <a:gd name="connsiteX23" fmla="*/ 1397565 w 6884912"/>
              <a:gd name="connsiteY23" fmla="*/ 611490 h 1161397"/>
              <a:gd name="connsiteX24" fmla="*/ 1432302 w 6884912"/>
              <a:gd name="connsiteY24" fmla="*/ 617267 h 1161397"/>
              <a:gd name="connsiteX25" fmla="*/ 1449644 w 6884912"/>
              <a:gd name="connsiteY25" fmla="*/ 617591 h 1161397"/>
              <a:gd name="connsiteX26" fmla="*/ 1455793 w 6884912"/>
              <a:gd name="connsiteY26" fmla="*/ 623174 h 1161397"/>
              <a:gd name="connsiteX27" fmla="*/ 1480758 w 6884912"/>
              <a:gd name="connsiteY27" fmla="*/ 620863 h 1161397"/>
              <a:gd name="connsiteX28" fmla="*/ 1483154 w 6884912"/>
              <a:gd name="connsiteY28" fmla="*/ 618527 h 1161397"/>
              <a:gd name="connsiteX29" fmla="*/ 1505495 w 6884912"/>
              <a:gd name="connsiteY29" fmla="*/ 624325 h 1161397"/>
              <a:gd name="connsiteX30" fmla="*/ 1592172 w 6884912"/>
              <a:gd name="connsiteY30" fmla="*/ 629819 h 1161397"/>
              <a:gd name="connsiteX31" fmla="*/ 1731986 w 6884912"/>
              <a:gd name="connsiteY31" fmla="*/ 589682 h 1161397"/>
              <a:gd name="connsiteX32" fmla="*/ 1940326 w 6884912"/>
              <a:gd name="connsiteY32" fmla="*/ 582611 h 1161397"/>
              <a:gd name="connsiteX33" fmla="*/ 2066980 w 6884912"/>
              <a:gd name="connsiteY33" fmla="*/ 550413 h 1161397"/>
              <a:gd name="connsiteX34" fmla="*/ 2352236 w 6884912"/>
              <a:gd name="connsiteY34" fmla="*/ 519602 h 1161397"/>
              <a:gd name="connsiteX35" fmla="*/ 2420791 w 6884912"/>
              <a:gd name="connsiteY35" fmla="*/ 492826 h 1161397"/>
              <a:gd name="connsiteX36" fmla="*/ 2489932 w 6884912"/>
              <a:gd name="connsiteY36" fmla="*/ 507864 h 1161397"/>
              <a:gd name="connsiteX37" fmla="*/ 2512917 w 6884912"/>
              <a:gd name="connsiteY37" fmla="*/ 489127 h 1161397"/>
              <a:gd name="connsiteX38" fmla="*/ 2516783 w 6884912"/>
              <a:gd name="connsiteY38" fmla="*/ 485473 h 1161397"/>
              <a:gd name="connsiteX39" fmla="*/ 2534360 w 6884912"/>
              <a:gd name="connsiteY39" fmla="*/ 480064 h 1161397"/>
              <a:gd name="connsiteX40" fmla="*/ 2536691 w 6884912"/>
              <a:gd name="connsiteY40" fmla="*/ 467018 h 1161397"/>
              <a:gd name="connsiteX41" fmla="*/ 2754324 w 6884912"/>
              <a:gd name="connsiteY41" fmla="*/ 424766 h 1161397"/>
              <a:gd name="connsiteX42" fmla="*/ 2848470 w 6884912"/>
              <a:gd name="connsiteY42" fmla="*/ 405966 h 1161397"/>
              <a:gd name="connsiteX43" fmla="*/ 2881772 w 6884912"/>
              <a:gd name="connsiteY43" fmla="*/ 387260 h 1161397"/>
              <a:gd name="connsiteX44" fmla="*/ 2929932 w 6884912"/>
              <a:gd name="connsiteY44" fmla="*/ 368912 h 1161397"/>
              <a:gd name="connsiteX45" fmla="*/ 3013020 w 6884912"/>
              <a:gd name="connsiteY45" fmla="*/ 327578 h 1161397"/>
              <a:gd name="connsiteX46" fmla="*/ 3127968 w 6884912"/>
              <a:gd name="connsiteY46" fmla="*/ 287613 h 1161397"/>
              <a:gd name="connsiteX47" fmla="*/ 3222191 w 6884912"/>
              <a:gd name="connsiteY47" fmla="*/ 307887 h 1161397"/>
              <a:gd name="connsiteX48" fmla="*/ 3227953 w 6884912"/>
              <a:gd name="connsiteY48" fmla="*/ 297650 h 1161397"/>
              <a:gd name="connsiteX49" fmla="*/ 3287859 w 6884912"/>
              <a:gd name="connsiteY49" fmla="*/ 287558 h 1161397"/>
              <a:gd name="connsiteX50" fmla="*/ 3510042 w 6884912"/>
              <a:gd name="connsiteY50" fmla="*/ 311820 h 1161397"/>
              <a:gd name="connsiteX51" fmla="*/ 3626773 w 6884912"/>
              <a:gd name="connsiteY51" fmla="*/ 290452 h 1161397"/>
              <a:gd name="connsiteX52" fmla="*/ 3666217 w 6884912"/>
              <a:gd name="connsiteY52" fmla="*/ 273255 h 1161397"/>
              <a:gd name="connsiteX53" fmla="*/ 3732427 w 6884912"/>
              <a:gd name="connsiteY53" fmla="*/ 245039 h 1161397"/>
              <a:gd name="connsiteX54" fmla="*/ 3907640 w 6884912"/>
              <a:gd name="connsiteY54" fmla="*/ 207568 h 1161397"/>
              <a:gd name="connsiteX55" fmla="*/ 4013061 w 6884912"/>
              <a:gd name="connsiteY55" fmla="*/ 224874 h 1161397"/>
              <a:gd name="connsiteX56" fmla="*/ 4134285 w 6884912"/>
              <a:gd name="connsiteY56" fmla="*/ 235592 h 1161397"/>
              <a:gd name="connsiteX57" fmla="*/ 4220717 w 6884912"/>
              <a:gd name="connsiteY57" fmla="*/ 192946 h 1161397"/>
              <a:gd name="connsiteX58" fmla="*/ 4228802 w 6884912"/>
              <a:gd name="connsiteY58" fmla="*/ 201468 h 1161397"/>
              <a:gd name="connsiteX59" fmla="*/ 4416623 w 6884912"/>
              <a:gd name="connsiteY59" fmla="*/ 153623 h 1161397"/>
              <a:gd name="connsiteX60" fmla="*/ 4617330 w 6884912"/>
              <a:gd name="connsiteY60" fmla="*/ 111163 h 1161397"/>
              <a:gd name="connsiteX61" fmla="*/ 4730870 w 6884912"/>
              <a:gd name="connsiteY61" fmla="*/ 129432 h 1161397"/>
              <a:gd name="connsiteX62" fmla="*/ 4785037 w 6884912"/>
              <a:gd name="connsiteY62" fmla="*/ 161964 h 1161397"/>
              <a:gd name="connsiteX63" fmla="*/ 4844073 w 6884912"/>
              <a:gd name="connsiteY63" fmla="*/ 161768 h 1161397"/>
              <a:gd name="connsiteX64" fmla="*/ 5016639 w 6884912"/>
              <a:gd name="connsiteY64" fmla="*/ 158905 h 1161397"/>
              <a:gd name="connsiteX65" fmla="*/ 5072009 w 6884912"/>
              <a:gd name="connsiteY65" fmla="*/ 161502 h 1161397"/>
              <a:gd name="connsiteX66" fmla="*/ 5223626 w 6884912"/>
              <a:gd name="connsiteY66" fmla="*/ 177356 h 1161397"/>
              <a:gd name="connsiteX67" fmla="*/ 5467502 w 6884912"/>
              <a:gd name="connsiteY67" fmla="*/ 250963 h 1161397"/>
              <a:gd name="connsiteX68" fmla="*/ 5592395 w 6884912"/>
              <a:gd name="connsiteY68" fmla="*/ 265434 h 1161397"/>
              <a:gd name="connsiteX69" fmla="*/ 5613532 w 6884912"/>
              <a:gd name="connsiteY69" fmla="*/ 273379 h 1161397"/>
              <a:gd name="connsiteX70" fmla="*/ 5642173 w 6884912"/>
              <a:gd name="connsiteY70" fmla="*/ 266904 h 1161397"/>
              <a:gd name="connsiteX71" fmla="*/ 5756910 w 6884912"/>
              <a:gd name="connsiteY71" fmla="*/ 239211 h 1161397"/>
              <a:gd name="connsiteX72" fmla="*/ 5846667 w 6884912"/>
              <a:gd name="connsiteY72" fmla="*/ 201786 h 1161397"/>
              <a:gd name="connsiteX73" fmla="*/ 6029542 w 6884912"/>
              <a:gd name="connsiteY73" fmla="*/ 210339 h 1161397"/>
              <a:gd name="connsiteX74" fmla="*/ 6290640 w 6884912"/>
              <a:gd name="connsiteY74" fmla="*/ 167441 h 1161397"/>
              <a:gd name="connsiteX75" fmla="*/ 6380420 w 6884912"/>
              <a:gd name="connsiteY75" fmla="*/ 173195 h 1161397"/>
              <a:gd name="connsiteX76" fmla="*/ 6507891 w 6884912"/>
              <a:gd name="connsiteY76" fmla="*/ 118474 h 1161397"/>
              <a:gd name="connsiteX77" fmla="*/ 6571807 w 6884912"/>
              <a:gd name="connsiteY77" fmla="*/ 98636 h 1161397"/>
              <a:gd name="connsiteX78" fmla="*/ 6671880 w 6884912"/>
              <a:gd name="connsiteY78" fmla="*/ 82931 h 1161397"/>
              <a:gd name="connsiteX79" fmla="*/ 6702266 w 6884912"/>
              <a:gd name="connsiteY79" fmla="*/ 75470 h 1161397"/>
              <a:gd name="connsiteX80" fmla="*/ 6845802 w 6884912"/>
              <a:gd name="connsiteY80" fmla="*/ 24496 h 1161397"/>
              <a:gd name="connsiteX81" fmla="*/ 6884912 w 6884912"/>
              <a:gd name="connsiteY81" fmla="*/ 0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31799" y="1126149"/>
                  <a:pt x="298798" y="1044531"/>
                  <a:pt x="355512" y="1036593"/>
                </a:cubicBezTo>
                <a:cubicBezTo>
                  <a:pt x="427149" y="1015055"/>
                  <a:pt x="466407" y="1043128"/>
                  <a:pt x="519354" y="1038706"/>
                </a:cubicBezTo>
                <a:cubicBezTo>
                  <a:pt x="536908" y="1031720"/>
                  <a:pt x="669410" y="970661"/>
                  <a:pt x="689654" y="966675"/>
                </a:cubicBezTo>
                <a:cubicBezTo>
                  <a:pt x="736045" y="948784"/>
                  <a:pt x="769339" y="947890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cubicBezTo>
                  <a:pt x="1200307" y="688370"/>
                  <a:pt x="1275301" y="651309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cubicBezTo>
                  <a:pt x="1350503" y="614507"/>
                  <a:pt x="1381945" y="616030"/>
                  <a:pt x="1391606" y="615229"/>
                </a:cubicBez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85857" y="623401"/>
                  <a:pt x="1592172" y="629819"/>
                </a:cubicBezTo>
                <a:cubicBezTo>
                  <a:pt x="1651945" y="578091"/>
                  <a:pt x="1659006" y="610309"/>
                  <a:pt x="1731986" y="589682"/>
                </a:cubicBezTo>
                <a:cubicBezTo>
                  <a:pt x="1817442" y="583260"/>
                  <a:pt x="1884494" y="589156"/>
                  <a:pt x="1940326" y="582611"/>
                </a:cubicBezTo>
                <a:cubicBezTo>
                  <a:pt x="1967287" y="583845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754324" y="424766"/>
                </a:ln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72664" y="234091"/>
                  <a:pt x="3860868" y="210929"/>
                  <a:pt x="3907640" y="207568"/>
                </a:cubicBezTo>
                <a:lnTo>
                  <a:pt x="4013061" y="224874"/>
                </a:ln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196151" y="208022"/>
                  <a:pt x="4228802" y="201468"/>
                </a:cubicBezTo>
                <a:cubicBezTo>
                  <a:pt x="4261453" y="194914"/>
                  <a:pt x="4351868" y="168674"/>
                  <a:pt x="4416623" y="153623"/>
                </a:cubicBezTo>
                <a:cubicBezTo>
                  <a:pt x="4490845" y="140294"/>
                  <a:pt x="4527062" y="166416"/>
                  <a:pt x="4617330" y="111163"/>
                </a:cubicBezTo>
                <a:cubicBezTo>
                  <a:pt x="4668333" y="111470"/>
                  <a:pt x="4702919" y="120965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lnTo>
                  <a:pt x="5016639" y="158905"/>
                </a:ln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9541" y="192266"/>
                  <a:pt x="5406040" y="236283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106" y="196974"/>
                  <a:pt x="5955547" y="216063"/>
                  <a:pt x="6029542" y="210339"/>
                </a:cubicBezTo>
                <a:cubicBezTo>
                  <a:pt x="6084527" y="201461"/>
                  <a:pt x="6232160" y="173632"/>
                  <a:pt x="6290640" y="167441"/>
                </a:cubicBezTo>
                <a:cubicBezTo>
                  <a:pt x="6330523" y="169653"/>
                  <a:pt x="6344211" y="181356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lnTo>
                  <a:pt x="6884912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1" name="Freeform: Shape 110">
            <a:extLst>
              <a:ext uri="{FF2B5EF4-FFF2-40B4-BE49-F238E27FC236}">
                <a16:creationId xmlns:a16="http://schemas.microsoft.com/office/drawing/2014/main" xmlns="" id="{159CA1A0-665C-4FC9-BE25-8C45BB69D5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3" name="Freeform: Shape 112">
            <a:extLst>
              <a:ext uri="{FF2B5EF4-FFF2-40B4-BE49-F238E27FC236}">
                <a16:creationId xmlns:a16="http://schemas.microsoft.com/office/drawing/2014/main" xmlns="" id="{B46D20DF-CE98-4EA3-96C8-C03C3A8852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5016384"/>
            <a:ext cx="10232859" cy="1841617"/>
          </a:xfrm>
          <a:custGeom>
            <a:avLst/>
            <a:gdLst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679743 w 10232859"/>
              <a:gd name="connsiteY180" fmla="*/ 558264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8902 w 10232859"/>
              <a:gd name="connsiteY235" fmla="*/ 1173259 h 1705557"/>
              <a:gd name="connsiteX236" fmla="*/ 8834270 w 10232859"/>
              <a:gd name="connsiteY236" fmla="*/ 1213138 h 1705557"/>
              <a:gd name="connsiteX237" fmla="*/ 8853872 w 10232859"/>
              <a:gd name="connsiteY237" fmla="*/ 1221228 h 1705557"/>
              <a:gd name="connsiteX238" fmla="*/ 8861901 w 10232859"/>
              <a:gd name="connsiteY238" fmla="*/ 1217889 h 1705557"/>
              <a:gd name="connsiteX239" fmla="*/ 8874168 w 10232859"/>
              <a:gd name="connsiteY239" fmla="*/ 1220481 h 1705557"/>
              <a:gd name="connsiteX240" fmla="*/ 8871123 w 10232859"/>
              <a:gd name="connsiteY240" fmla="*/ 1227674 h 1705557"/>
              <a:gd name="connsiteX241" fmla="*/ 8903537 w 10232859"/>
              <a:gd name="connsiteY241" fmla="*/ 1237102 h 1705557"/>
              <a:gd name="connsiteX242" fmla="*/ 8933767 w 10232859"/>
              <a:gd name="connsiteY242" fmla="*/ 1269882 h 1705557"/>
              <a:gd name="connsiteX243" fmla="*/ 8985765 w 10232859"/>
              <a:gd name="connsiteY243" fmla="*/ 1294178 h 1705557"/>
              <a:gd name="connsiteX244" fmla="*/ 9071444 w 10232859"/>
              <a:gd name="connsiteY244" fmla="*/ 1323819 h 1705557"/>
              <a:gd name="connsiteX245" fmla="*/ 9096711 w 10232859"/>
              <a:gd name="connsiteY245" fmla="*/ 1334291 h 1705557"/>
              <a:gd name="connsiteX246" fmla="*/ 9338853 w 10232859"/>
              <a:gd name="connsiteY246" fmla="*/ 1454560 h 1705557"/>
              <a:gd name="connsiteX247" fmla="*/ 9520814 w 10232859"/>
              <a:gd name="connsiteY247" fmla="*/ 1456341 h 1705557"/>
              <a:gd name="connsiteX248" fmla="*/ 9702271 w 10232859"/>
              <a:gd name="connsiteY248" fmla="*/ 1495067 h 1705557"/>
              <a:gd name="connsiteX249" fmla="*/ 9744273 w 10232859"/>
              <a:gd name="connsiteY249" fmla="*/ 1530026 h 1705557"/>
              <a:gd name="connsiteX250" fmla="*/ 9771903 w 10232859"/>
              <a:gd name="connsiteY250" fmla="*/ 1536548 h 1705557"/>
              <a:gd name="connsiteX251" fmla="*/ 9818565 w 10232859"/>
              <a:gd name="connsiteY251" fmla="*/ 1545059 h 1705557"/>
              <a:gd name="connsiteX252" fmla="*/ 9882202 w 10232859"/>
              <a:gd name="connsiteY252" fmla="*/ 1572402 h 1705557"/>
              <a:gd name="connsiteX253" fmla="*/ 10022025 w 10232859"/>
              <a:gd name="connsiteY253" fmla="*/ 1606210 h 1705557"/>
              <a:gd name="connsiteX254" fmla="*/ 10220406 w 10232859"/>
              <a:gd name="connsiteY254" fmla="*/ 1683519 h 1705557"/>
              <a:gd name="connsiteX255" fmla="*/ 10232859 w 10232859"/>
              <a:gd name="connsiteY255" fmla="*/ 1705557 h 1705557"/>
              <a:gd name="connsiteX256" fmla="*/ 0 w 10232859"/>
              <a:gd name="connsiteY256" fmla="*/ 1705557 h 1705557"/>
              <a:gd name="connsiteX257" fmla="*/ 0 w 10232859"/>
              <a:gd name="connsiteY257" fmla="*/ 28342 h 1705557"/>
              <a:gd name="connsiteX258" fmla="*/ 8097 w 10232859"/>
              <a:gd name="connsiteY258" fmla="*/ 30869 h 1705557"/>
              <a:gd name="connsiteX259" fmla="*/ 77128 w 10232859"/>
              <a:gd name="connsiteY259" fmla="*/ 13381 h 1705557"/>
              <a:gd name="connsiteX260" fmla="*/ 188338 w 10232859"/>
              <a:gd name="connsiteY260" fmla="*/ 11593 h 1705557"/>
              <a:gd name="connsiteX261" fmla="*/ 298809 w 10232859"/>
              <a:gd name="connsiteY261" fmla="*/ 12712 h 1705557"/>
              <a:gd name="connsiteX262" fmla="*/ 338985 w 10232859"/>
              <a:gd name="connsiteY262" fmla="*/ 14520 h 1705557"/>
              <a:gd name="connsiteX263" fmla="*/ 409815 w 10232859"/>
              <a:gd name="connsiteY263" fmla="*/ 11559 h 1705557"/>
              <a:gd name="connsiteX264" fmla="*/ 424169 w 10232859"/>
              <a:gd name="connsiteY26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592108 w 10232859"/>
              <a:gd name="connsiteY227" fmla="*/ 1136240 h 1705557"/>
              <a:gd name="connsiteX228" fmla="*/ 8633779 w 10232859"/>
              <a:gd name="connsiteY228" fmla="*/ 1145740 h 1705557"/>
              <a:gd name="connsiteX229" fmla="*/ 8676965 w 10232859"/>
              <a:gd name="connsiteY229" fmla="*/ 1163463 h 1705557"/>
              <a:gd name="connsiteX230" fmla="*/ 8698944 w 10232859"/>
              <a:gd name="connsiteY230" fmla="*/ 1163453 h 1705557"/>
              <a:gd name="connsiteX231" fmla="*/ 8711456 w 10232859"/>
              <a:gd name="connsiteY231" fmla="*/ 1175731 h 1705557"/>
              <a:gd name="connsiteX232" fmla="*/ 8732793 w 10232859"/>
              <a:gd name="connsiteY232" fmla="*/ 1179486 h 1705557"/>
              <a:gd name="connsiteX233" fmla="*/ 8751897 w 10232859"/>
              <a:gd name="connsiteY233" fmla="*/ 1197400 h 1705557"/>
              <a:gd name="connsiteX234" fmla="*/ 8793564 w 10232859"/>
              <a:gd name="connsiteY234" fmla="*/ 1179086 h 1705557"/>
              <a:gd name="connsiteX235" fmla="*/ 8834270 w 10232859"/>
              <a:gd name="connsiteY235" fmla="*/ 1213138 h 1705557"/>
              <a:gd name="connsiteX236" fmla="*/ 8853872 w 10232859"/>
              <a:gd name="connsiteY236" fmla="*/ 1221228 h 1705557"/>
              <a:gd name="connsiteX237" fmla="*/ 8861901 w 10232859"/>
              <a:gd name="connsiteY237" fmla="*/ 1217889 h 1705557"/>
              <a:gd name="connsiteX238" fmla="*/ 8874168 w 10232859"/>
              <a:gd name="connsiteY238" fmla="*/ 1220481 h 1705557"/>
              <a:gd name="connsiteX239" fmla="*/ 8871123 w 10232859"/>
              <a:gd name="connsiteY239" fmla="*/ 1227674 h 1705557"/>
              <a:gd name="connsiteX240" fmla="*/ 8903537 w 10232859"/>
              <a:gd name="connsiteY240" fmla="*/ 1237102 h 1705557"/>
              <a:gd name="connsiteX241" fmla="*/ 8933767 w 10232859"/>
              <a:gd name="connsiteY241" fmla="*/ 1269882 h 1705557"/>
              <a:gd name="connsiteX242" fmla="*/ 8985765 w 10232859"/>
              <a:gd name="connsiteY242" fmla="*/ 1294178 h 1705557"/>
              <a:gd name="connsiteX243" fmla="*/ 9071444 w 10232859"/>
              <a:gd name="connsiteY243" fmla="*/ 1323819 h 1705557"/>
              <a:gd name="connsiteX244" fmla="*/ 9096711 w 10232859"/>
              <a:gd name="connsiteY244" fmla="*/ 1334291 h 1705557"/>
              <a:gd name="connsiteX245" fmla="*/ 9338853 w 10232859"/>
              <a:gd name="connsiteY245" fmla="*/ 1454560 h 1705557"/>
              <a:gd name="connsiteX246" fmla="*/ 9520814 w 10232859"/>
              <a:gd name="connsiteY246" fmla="*/ 1456341 h 1705557"/>
              <a:gd name="connsiteX247" fmla="*/ 9702271 w 10232859"/>
              <a:gd name="connsiteY247" fmla="*/ 1495067 h 1705557"/>
              <a:gd name="connsiteX248" fmla="*/ 9744273 w 10232859"/>
              <a:gd name="connsiteY248" fmla="*/ 1530026 h 1705557"/>
              <a:gd name="connsiteX249" fmla="*/ 9771903 w 10232859"/>
              <a:gd name="connsiteY249" fmla="*/ 1536548 h 1705557"/>
              <a:gd name="connsiteX250" fmla="*/ 9818565 w 10232859"/>
              <a:gd name="connsiteY250" fmla="*/ 1545059 h 1705557"/>
              <a:gd name="connsiteX251" fmla="*/ 9882202 w 10232859"/>
              <a:gd name="connsiteY251" fmla="*/ 1572402 h 1705557"/>
              <a:gd name="connsiteX252" fmla="*/ 10022025 w 10232859"/>
              <a:gd name="connsiteY252" fmla="*/ 1606210 h 1705557"/>
              <a:gd name="connsiteX253" fmla="*/ 10220406 w 10232859"/>
              <a:gd name="connsiteY253" fmla="*/ 1683519 h 1705557"/>
              <a:gd name="connsiteX254" fmla="*/ 10232859 w 10232859"/>
              <a:gd name="connsiteY254" fmla="*/ 1705557 h 1705557"/>
              <a:gd name="connsiteX255" fmla="*/ 0 w 10232859"/>
              <a:gd name="connsiteY255" fmla="*/ 1705557 h 1705557"/>
              <a:gd name="connsiteX256" fmla="*/ 0 w 10232859"/>
              <a:gd name="connsiteY256" fmla="*/ 28342 h 1705557"/>
              <a:gd name="connsiteX257" fmla="*/ 8097 w 10232859"/>
              <a:gd name="connsiteY257" fmla="*/ 30869 h 1705557"/>
              <a:gd name="connsiteX258" fmla="*/ 77128 w 10232859"/>
              <a:gd name="connsiteY258" fmla="*/ 13381 h 1705557"/>
              <a:gd name="connsiteX259" fmla="*/ 188338 w 10232859"/>
              <a:gd name="connsiteY259" fmla="*/ 11593 h 1705557"/>
              <a:gd name="connsiteX260" fmla="*/ 298809 w 10232859"/>
              <a:gd name="connsiteY260" fmla="*/ 12712 h 1705557"/>
              <a:gd name="connsiteX261" fmla="*/ 338985 w 10232859"/>
              <a:gd name="connsiteY261" fmla="*/ 14520 h 1705557"/>
              <a:gd name="connsiteX262" fmla="*/ 409815 w 10232859"/>
              <a:gd name="connsiteY262" fmla="*/ 11559 h 1705557"/>
              <a:gd name="connsiteX263" fmla="*/ 424169 w 10232859"/>
              <a:gd name="connsiteY26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575405 w 10232859"/>
              <a:gd name="connsiteY226" fmla="*/ 1132001 h 1705557"/>
              <a:gd name="connsiteX227" fmla="*/ 8633779 w 10232859"/>
              <a:gd name="connsiteY227" fmla="*/ 1145740 h 1705557"/>
              <a:gd name="connsiteX228" fmla="*/ 8676965 w 10232859"/>
              <a:gd name="connsiteY228" fmla="*/ 1163463 h 1705557"/>
              <a:gd name="connsiteX229" fmla="*/ 8698944 w 10232859"/>
              <a:gd name="connsiteY229" fmla="*/ 1163453 h 1705557"/>
              <a:gd name="connsiteX230" fmla="*/ 8711456 w 10232859"/>
              <a:gd name="connsiteY230" fmla="*/ 1175731 h 1705557"/>
              <a:gd name="connsiteX231" fmla="*/ 8732793 w 10232859"/>
              <a:gd name="connsiteY231" fmla="*/ 1179486 h 1705557"/>
              <a:gd name="connsiteX232" fmla="*/ 8751897 w 10232859"/>
              <a:gd name="connsiteY232" fmla="*/ 1197400 h 1705557"/>
              <a:gd name="connsiteX233" fmla="*/ 8793564 w 10232859"/>
              <a:gd name="connsiteY233" fmla="*/ 1179086 h 1705557"/>
              <a:gd name="connsiteX234" fmla="*/ 8834270 w 10232859"/>
              <a:gd name="connsiteY234" fmla="*/ 1213138 h 1705557"/>
              <a:gd name="connsiteX235" fmla="*/ 8853872 w 10232859"/>
              <a:gd name="connsiteY235" fmla="*/ 1221228 h 1705557"/>
              <a:gd name="connsiteX236" fmla="*/ 8861901 w 10232859"/>
              <a:gd name="connsiteY236" fmla="*/ 1217889 h 1705557"/>
              <a:gd name="connsiteX237" fmla="*/ 8874168 w 10232859"/>
              <a:gd name="connsiteY237" fmla="*/ 1220481 h 1705557"/>
              <a:gd name="connsiteX238" fmla="*/ 8871123 w 10232859"/>
              <a:gd name="connsiteY238" fmla="*/ 1227674 h 1705557"/>
              <a:gd name="connsiteX239" fmla="*/ 8903537 w 10232859"/>
              <a:gd name="connsiteY239" fmla="*/ 1237102 h 1705557"/>
              <a:gd name="connsiteX240" fmla="*/ 8933767 w 10232859"/>
              <a:gd name="connsiteY240" fmla="*/ 1269882 h 1705557"/>
              <a:gd name="connsiteX241" fmla="*/ 8985765 w 10232859"/>
              <a:gd name="connsiteY241" fmla="*/ 1294178 h 1705557"/>
              <a:gd name="connsiteX242" fmla="*/ 9071444 w 10232859"/>
              <a:gd name="connsiteY242" fmla="*/ 1323819 h 1705557"/>
              <a:gd name="connsiteX243" fmla="*/ 9096711 w 10232859"/>
              <a:gd name="connsiteY243" fmla="*/ 1334291 h 1705557"/>
              <a:gd name="connsiteX244" fmla="*/ 9338853 w 10232859"/>
              <a:gd name="connsiteY244" fmla="*/ 1454560 h 1705557"/>
              <a:gd name="connsiteX245" fmla="*/ 9520814 w 10232859"/>
              <a:gd name="connsiteY245" fmla="*/ 1456341 h 1705557"/>
              <a:gd name="connsiteX246" fmla="*/ 9702271 w 10232859"/>
              <a:gd name="connsiteY246" fmla="*/ 1495067 h 1705557"/>
              <a:gd name="connsiteX247" fmla="*/ 9744273 w 10232859"/>
              <a:gd name="connsiteY247" fmla="*/ 1530026 h 1705557"/>
              <a:gd name="connsiteX248" fmla="*/ 9771903 w 10232859"/>
              <a:gd name="connsiteY248" fmla="*/ 1536548 h 1705557"/>
              <a:gd name="connsiteX249" fmla="*/ 9818565 w 10232859"/>
              <a:gd name="connsiteY249" fmla="*/ 1545059 h 1705557"/>
              <a:gd name="connsiteX250" fmla="*/ 9882202 w 10232859"/>
              <a:gd name="connsiteY250" fmla="*/ 1572402 h 1705557"/>
              <a:gd name="connsiteX251" fmla="*/ 10022025 w 10232859"/>
              <a:gd name="connsiteY251" fmla="*/ 1606210 h 1705557"/>
              <a:gd name="connsiteX252" fmla="*/ 10220406 w 10232859"/>
              <a:gd name="connsiteY252" fmla="*/ 1683519 h 1705557"/>
              <a:gd name="connsiteX253" fmla="*/ 10232859 w 10232859"/>
              <a:gd name="connsiteY253" fmla="*/ 1705557 h 1705557"/>
              <a:gd name="connsiteX254" fmla="*/ 0 w 10232859"/>
              <a:gd name="connsiteY254" fmla="*/ 1705557 h 1705557"/>
              <a:gd name="connsiteX255" fmla="*/ 0 w 10232859"/>
              <a:gd name="connsiteY255" fmla="*/ 28342 h 1705557"/>
              <a:gd name="connsiteX256" fmla="*/ 8097 w 10232859"/>
              <a:gd name="connsiteY256" fmla="*/ 30869 h 1705557"/>
              <a:gd name="connsiteX257" fmla="*/ 77128 w 10232859"/>
              <a:gd name="connsiteY257" fmla="*/ 13381 h 1705557"/>
              <a:gd name="connsiteX258" fmla="*/ 188338 w 10232859"/>
              <a:gd name="connsiteY258" fmla="*/ 11593 h 1705557"/>
              <a:gd name="connsiteX259" fmla="*/ 298809 w 10232859"/>
              <a:gd name="connsiteY259" fmla="*/ 12712 h 1705557"/>
              <a:gd name="connsiteX260" fmla="*/ 338985 w 10232859"/>
              <a:gd name="connsiteY260" fmla="*/ 14520 h 1705557"/>
              <a:gd name="connsiteX261" fmla="*/ 409815 w 10232859"/>
              <a:gd name="connsiteY261" fmla="*/ 11559 h 1705557"/>
              <a:gd name="connsiteX262" fmla="*/ 424169 w 10232859"/>
              <a:gd name="connsiteY26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678325 w 10232859"/>
              <a:gd name="connsiteY150" fmla="*/ 314443 h 1705557"/>
              <a:gd name="connsiteX151" fmla="*/ 5708983 w 10232859"/>
              <a:gd name="connsiteY151" fmla="*/ 313188 h 1705557"/>
              <a:gd name="connsiteX152" fmla="*/ 5773909 w 10232859"/>
              <a:gd name="connsiteY152" fmla="*/ 318575 h 1705557"/>
              <a:gd name="connsiteX153" fmla="*/ 5809500 w 10232859"/>
              <a:gd name="connsiteY153" fmla="*/ 324964 h 1705557"/>
              <a:gd name="connsiteX154" fmla="*/ 5908729 w 10232859"/>
              <a:gd name="connsiteY154" fmla="*/ 338849 h 1705557"/>
              <a:gd name="connsiteX155" fmla="*/ 6009654 w 10232859"/>
              <a:gd name="connsiteY155" fmla="*/ 350040 h 1705557"/>
              <a:gd name="connsiteX156" fmla="*/ 6067487 w 10232859"/>
              <a:gd name="connsiteY156" fmla="*/ 340226 h 1705557"/>
              <a:gd name="connsiteX157" fmla="*/ 6073281 w 10232859"/>
              <a:gd name="connsiteY157" fmla="*/ 340830 h 1705557"/>
              <a:gd name="connsiteX158" fmla="*/ 6086225 w 10232859"/>
              <a:gd name="connsiteY158" fmla="*/ 346135 h 1705557"/>
              <a:gd name="connsiteX159" fmla="*/ 6090616 w 10232859"/>
              <a:gd name="connsiteY159" fmla="*/ 348731 h 1705557"/>
              <a:gd name="connsiteX160" fmla="*/ 6098056 w 10232859"/>
              <a:gd name="connsiteY160" fmla="*/ 351249 h 1705557"/>
              <a:gd name="connsiteX161" fmla="*/ 6098391 w 10232859"/>
              <a:gd name="connsiteY161" fmla="*/ 351119 h 1705557"/>
              <a:gd name="connsiteX162" fmla="*/ 6105063 w 10232859"/>
              <a:gd name="connsiteY162" fmla="*/ 353854 h 1705557"/>
              <a:gd name="connsiteX163" fmla="*/ 6135796 w 10232859"/>
              <a:gd name="connsiteY163" fmla="*/ 369657 h 1705557"/>
              <a:gd name="connsiteX164" fmla="*/ 6195166 w 10232859"/>
              <a:gd name="connsiteY164" fmla="*/ 366704 h 1705557"/>
              <a:gd name="connsiteX165" fmla="*/ 6216259 w 10232859"/>
              <a:gd name="connsiteY165" fmla="*/ 369879 h 1705557"/>
              <a:gd name="connsiteX166" fmla="*/ 6228331 w 10232859"/>
              <a:gd name="connsiteY166" fmla="*/ 370548 h 1705557"/>
              <a:gd name="connsiteX167" fmla="*/ 6229602 w 10232859"/>
              <a:gd name="connsiteY167" fmla="*/ 369928 h 1705557"/>
              <a:gd name="connsiteX168" fmla="*/ 6258988 w 10232859"/>
              <a:gd name="connsiteY168" fmla="*/ 385174 h 1705557"/>
              <a:gd name="connsiteX169" fmla="*/ 6264106 w 10232859"/>
              <a:gd name="connsiteY169" fmla="*/ 385655 h 1705557"/>
              <a:gd name="connsiteX170" fmla="*/ 6281703 w 10232859"/>
              <a:gd name="connsiteY170" fmla="*/ 397568 h 1705557"/>
              <a:gd name="connsiteX171" fmla="*/ 6291622 w 10232859"/>
              <a:gd name="connsiteY171" fmla="*/ 402669 h 1705557"/>
              <a:gd name="connsiteX172" fmla="*/ 6292712 w 10232859"/>
              <a:gd name="connsiteY172" fmla="*/ 406285 h 1705557"/>
              <a:gd name="connsiteX173" fmla="*/ 6308227 w 10232859"/>
              <a:gd name="connsiteY173" fmla="*/ 412710 h 1705557"/>
              <a:gd name="connsiteX174" fmla="*/ 6310656 w 10232859"/>
              <a:gd name="connsiteY174" fmla="*/ 412628 h 1705557"/>
              <a:gd name="connsiteX175" fmla="*/ 6321049 w 10232859"/>
              <a:gd name="connsiteY175" fmla="*/ 420978 h 1705557"/>
              <a:gd name="connsiteX176" fmla="*/ 6326853 w 10232859"/>
              <a:gd name="connsiteY176" fmla="*/ 431664 h 1705557"/>
              <a:gd name="connsiteX177" fmla="*/ 6467879 w 10232859"/>
              <a:gd name="connsiteY177" fmla="*/ 474762 h 1705557"/>
              <a:gd name="connsiteX178" fmla="*/ 6564351 w 10232859"/>
              <a:gd name="connsiteY178" fmla="*/ 544032 h 1705557"/>
              <a:gd name="connsiteX179" fmla="*/ 6641544 w 10232859"/>
              <a:gd name="connsiteY179" fmla="*/ 566599 h 1705557"/>
              <a:gd name="connsiteX180" fmla="*/ 6731052 w 10232859"/>
              <a:gd name="connsiteY180" fmla="*/ 578550 h 1705557"/>
              <a:gd name="connsiteX181" fmla="*/ 6858983 w 10232859"/>
              <a:gd name="connsiteY181" fmla="*/ 630237 h 1705557"/>
              <a:gd name="connsiteX182" fmla="*/ 6910661 w 10232859"/>
              <a:gd name="connsiteY182" fmla="*/ 641134 h 1705557"/>
              <a:gd name="connsiteX183" fmla="*/ 6944111 w 10232859"/>
              <a:gd name="connsiteY183" fmla="*/ 666016 h 1705557"/>
              <a:gd name="connsiteX184" fmla="*/ 6965771 w 10232859"/>
              <a:gd name="connsiteY184" fmla="*/ 666445 h 1705557"/>
              <a:gd name="connsiteX185" fmla="*/ 6969639 w 10232859"/>
              <a:gd name="connsiteY185" fmla="*/ 666351 h 1705557"/>
              <a:gd name="connsiteX186" fmla="*/ 6982242 w 10232859"/>
              <a:gd name="connsiteY186" fmla="*/ 669626 h 1705557"/>
              <a:gd name="connsiteX187" fmla="*/ 6989387 w 10232859"/>
              <a:gd name="connsiteY187" fmla="*/ 665988 h 1705557"/>
              <a:gd name="connsiteX188" fmla="*/ 7010930 w 10232859"/>
              <a:gd name="connsiteY188" fmla="*/ 667648 h 1705557"/>
              <a:gd name="connsiteX189" fmla="*/ 7033125 w 10232859"/>
              <a:gd name="connsiteY189" fmla="*/ 674950 h 1705557"/>
              <a:gd name="connsiteX190" fmla="*/ 7134461 w 10232859"/>
              <a:gd name="connsiteY190" fmla="*/ 714706 h 1705557"/>
              <a:gd name="connsiteX191" fmla="*/ 7197450 w 10232859"/>
              <a:gd name="connsiteY191" fmla="*/ 735608 h 1705557"/>
              <a:gd name="connsiteX192" fmla="*/ 7225084 w 10232859"/>
              <a:gd name="connsiteY192" fmla="*/ 739019 h 1705557"/>
              <a:gd name="connsiteX193" fmla="*/ 7261183 w 10232859"/>
              <a:gd name="connsiteY193" fmla="*/ 746827 h 1705557"/>
              <a:gd name="connsiteX194" fmla="*/ 7327760 w 10232859"/>
              <a:gd name="connsiteY194" fmla="*/ 757100 h 1705557"/>
              <a:gd name="connsiteX195" fmla="*/ 7412222 w 10232859"/>
              <a:gd name="connsiteY195" fmla="*/ 777001 h 1705557"/>
              <a:gd name="connsiteX196" fmla="*/ 7457904 w 10232859"/>
              <a:gd name="connsiteY196" fmla="*/ 810835 h 1705557"/>
              <a:gd name="connsiteX197" fmla="*/ 7465795 w 10232859"/>
              <a:gd name="connsiteY197" fmla="*/ 809112 h 1705557"/>
              <a:gd name="connsiteX198" fmla="*/ 7505046 w 10232859"/>
              <a:gd name="connsiteY198" fmla="*/ 823031 h 1705557"/>
              <a:gd name="connsiteX199" fmla="*/ 7623220 w 10232859"/>
              <a:gd name="connsiteY199" fmla="*/ 895034 h 1705557"/>
              <a:gd name="connsiteX200" fmla="*/ 7700458 w 10232859"/>
              <a:gd name="connsiteY200" fmla="*/ 921593 h 1705557"/>
              <a:gd name="connsiteX201" fmla="*/ 7730988 w 10232859"/>
              <a:gd name="connsiteY201" fmla="*/ 927270 h 1705557"/>
              <a:gd name="connsiteX202" fmla="*/ 7781942 w 10232859"/>
              <a:gd name="connsiteY202" fmla="*/ 937017 h 1705557"/>
              <a:gd name="connsiteX203" fmla="*/ 7827704 w 10232859"/>
              <a:gd name="connsiteY203" fmla="*/ 935072 h 1705557"/>
              <a:gd name="connsiteX204" fmla="*/ 7867270 w 10232859"/>
              <a:gd name="connsiteY204" fmla="*/ 946880 h 1705557"/>
              <a:gd name="connsiteX205" fmla="*/ 7866538 w 10232859"/>
              <a:gd name="connsiteY205" fmla="*/ 961559 h 1705557"/>
              <a:gd name="connsiteX206" fmla="*/ 7912084 w 10232859"/>
              <a:gd name="connsiteY206" fmla="*/ 970314 h 1705557"/>
              <a:gd name="connsiteX207" fmla="*/ 7982264 w 10232859"/>
              <a:gd name="connsiteY207" fmla="*/ 982287 h 1705557"/>
              <a:gd name="connsiteX208" fmla="*/ 7991272 w 10232859"/>
              <a:gd name="connsiteY208" fmla="*/ 987618 h 1705557"/>
              <a:gd name="connsiteX209" fmla="*/ 8006496 w 10232859"/>
              <a:gd name="connsiteY209" fmla="*/ 979353 h 1705557"/>
              <a:gd name="connsiteX210" fmla="*/ 8034497 w 10232859"/>
              <a:gd name="connsiteY210" fmla="*/ 978568 h 1705557"/>
              <a:gd name="connsiteX211" fmla="*/ 8150881 w 10232859"/>
              <a:gd name="connsiteY211" fmla="*/ 996925 h 1705557"/>
              <a:gd name="connsiteX212" fmla="*/ 8172106 w 10232859"/>
              <a:gd name="connsiteY212" fmla="*/ 997026 h 1705557"/>
              <a:gd name="connsiteX213" fmla="*/ 8196076 w 10232859"/>
              <a:gd name="connsiteY213" fmla="*/ 1006592 h 1705557"/>
              <a:gd name="connsiteX214" fmla="*/ 8247463 w 10232859"/>
              <a:gd name="connsiteY214" fmla="*/ 1022846 h 1705557"/>
              <a:gd name="connsiteX215" fmla="*/ 8279272 w 10232859"/>
              <a:gd name="connsiteY215" fmla="*/ 1039435 h 1705557"/>
              <a:gd name="connsiteX216" fmla="*/ 8289611 w 10232859"/>
              <a:gd name="connsiteY216" fmla="*/ 1035144 h 1705557"/>
              <a:gd name="connsiteX217" fmla="*/ 8311483 w 10232859"/>
              <a:gd name="connsiteY217" fmla="*/ 1035913 h 1705557"/>
              <a:gd name="connsiteX218" fmla="*/ 8399489 w 10232859"/>
              <a:gd name="connsiteY218" fmla="*/ 1055076 h 1705557"/>
              <a:gd name="connsiteX219" fmla="*/ 8415973 w 10232859"/>
              <a:gd name="connsiteY219" fmla="*/ 1056174 h 1705557"/>
              <a:gd name="connsiteX220" fmla="*/ 8433326 w 10232859"/>
              <a:gd name="connsiteY220" fmla="*/ 1064395 h 1705557"/>
              <a:gd name="connsiteX221" fmla="*/ 8502328 w 10232859"/>
              <a:gd name="connsiteY221" fmla="*/ 1098012 h 1705557"/>
              <a:gd name="connsiteX222" fmla="*/ 8534346 w 10232859"/>
              <a:gd name="connsiteY222" fmla="*/ 1113494 h 1705557"/>
              <a:gd name="connsiteX223" fmla="*/ 8534980 w 10232859"/>
              <a:gd name="connsiteY223" fmla="*/ 1117375 h 1705557"/>
              <a:gd name="connsiteX224" fmla="*/ 8544104 w 10232859"/>
              <a:gd name="connsiteY224" fmla="*/ 1114920 h 1705557"/>
              <a:gd name="connsiteX225" fmla="*/ 8567742 w 10232859"/>
              <a:gd name="connsiteY225" fmla="*/ 1124104 h 1705557"/>
              <a:gd name="connsiteX226" fmla="*/ 8633779 w 10232859"/>
              <a:gd name="connsiteY226" fmla="*/ 1145740 h 1705557"/>
              <a:gd name="connsiteX227" fmla="*/ 8676965 w 10232859"/>
              <a:gd name="connsiteY227" fmla="*/ 1163463 h 1705557"/>
              <a:gd name="connsiteX228" fmla="*/ 8698944 w 10232859"/>
              <a:gd name="connsiteY228" fmla="*/ 1163453 h 1705557"/>
              <a:gd name="connsiteX229" fmla="*/ 8711456 w 10232859"/>
              <a:gd name="connsiteY229" fmla="*/ 1175731 h 1705557"/>
              <a:gd name="connsiteX230" fmla="*/ 8732793 w 10232859"/>
              <a:gd name="connsiteY230" fmla="*/ 1179486 h 1705557"/>
              <a:gd name="connsiteX231" fmla="*/ 8751897 w 10232859"/>
              <a:gd name="connsiteY231" fmla="*/ 1197400 h 1705557"/>
              <a:gd name="connsiteX232" fmla="*/ 8793564 w 10232859"/>
              <a:gd name="connsiteY232" fmla="*/ 1179086 h 1705557"/>
              <a:gd name="connsiteX233" fmla="*/ 8834270 w 10232859"/>
              <a:gd name="connsiteY233" fmla="*/ 1213138 h 1705557"/>
              <a:gd name="connsiteX234" fmla="*/ 8853872 w 10232859"/>
              <a:gd name="connsiteY234" fmla="*/ 1221228 h 1705557"/>
              <a:gd name="connsiteX235" fmla="*/ 8861901 w 10232859"/>
              <a:gd name="connsiteY235" fmla="*/ 1217889 h 1705557"/>
              <a:gd name="connsiteX236" fmla="*/ 8874168 w 10232859"/>
              <a:gd name="connsiteY236" fmla="*/ 1220481 h 1705557"/>
              <a:gd name="connsiteX237" fmla="*/ 8871123 w 10232859"/>
              <a:gd name="connsiteY237" fmla="*/ 1227674 h 1705557"/>
              <a:gd name="connsiteX238" fmla="*/ 8903537 w 10232859"/>
              <a:gd name="connsiteY238" fmla="*/ 1237102 h 1705557"/>
              <a:gd name="connsiteX239" fmla="*/ 8933767 w 10232859"/>
              <a:gd name="connsiteY239" fmla="*/ 1269882 h 1705557"/>
              <a:gd name="connsiteX240" fmla="*/ 8985765 w 10232859"/>
              <a:gd name="connsiteY240" fmla="*/ 1294178 h 1705557"/>
              <a:gd name="connsiteX241" fmla="*/ 9071444 w 10232859"/>
              <a:gd name="connsiteY241" fmla="*/ 1323819 h 1705557"/>
              <a:gd name="connsiteX242" fmla="*/ 9096711 w 10232859"/>
              <a:gd name="connsiteY242" fmla="*/ 1334291 h 1705557"/>
              <a:gd name="connsiteX243" fmla="*/ 9338853 w 10232859"/>
              <a:gd name="connsiteY243" fmla="*/ 1454560 h 1705557"/>
              <a:gd name="connsiteX244" fmla="*/ 9520814 w 10232859"/>
              <a:gd name="connsiteY244" fmla="*/ 1456341 h 1705557"/>
              <a:gd name="connsiteX245" fmla="*/ 9702271 w 10232859"/>
              <a:gd name="connsiteY245" fmla="*/ 1495067 h 1705557"/>
              <a:gd name="connsiteX246" fmla="*/ 9744273 w 10232859"/>
              <a:gd name="connsiteY246" fmla="*/ 1530026 h 1705557"/>
              <a:gd name="connsiteX247" fmla="*/ 9771903 w 10232859"/>
              <a:gd name="connsiteY247" fmla="*/ 1536548 h 1705557"/>
              <a:gd name="connsiteX248" fmla="*/ 9818565 w 10232859"/>
              <a:gd name="connsiteY248" fmla="*/ 1545059 h 1705557"/>
              <a:gd name="connsiteX249" fmla="*/ 9882202 w 10232859"/>
              <a:gd name="connsiteY249" fmla="*/ 1572402 h 1705557"/>
              <a:gd name="connsiteX250" fmla="*/ 10022025 w 10232859"/>
              <a:gd name="connsiteY250" fmla="*/ 1606210 h 1705557"/>
              <a:gd name="connsiteX251" fmla="*/ 10220406 w 10232859"/>
              <a:gd name="connsiteY251" fmla="*/ 1683519 h 1705557"/>
              <a:gd name="connsiteX252" fmla="*/ 10232859 w 10232859"/>
              <a:gd name="connsiteY252" fmla="*/ 1705557 h 1705557"/>
              <a:gd name="connsiteX253" fmla="*/ 0 w 10232859"/>
              <a:gd name="connsiteY253" fmla="*/ 1705557 h 1705557"/>
              <a:gd name="connsiteX254" fmla="*/ 0 w 10232859"/>
              <a:gd name="connsiteY254" fmla="*/ 28342 h 1705557"/>
              <a:gd name="connsiteX255" fmla="*/ 8097 w 10232859"/>
              <a:gd name="connsiteY255" fmla="*/ 30869 h 1705557"/>
              <a:gd name="connsiteX256" fmla="*/ 77128 w 10232859"/>
              <a:gd name="connsiteY256" fmla="*/ 13381 h 1705557"/>
              <a:gd name="connsiteX257" fmla="*/ 188338 w 10232859"/>
              <a:gd name="connsiteY257" fmla="*/ 11593 h 1705557"/>
              <a:gd name="connsiteX258" fmla="*/ 298809 w 10232859"/>
              <a:gd name="connsiteY258" fmla="*/ 12712 h 1705557"/>
              <a:gd name="connsiteX259" fmla="*/ 338985 w 10232859"/>
              <a:gd name="connsiteY259" fmla="*/ 14520 h 1705557"/>
              <a:gd name="connsiteX260" fmla="*/ 409815 w 10232859"/>
              <a:gd name="connsiteY260" fmla="*/ 11559 h 1705557"/>
              <a:gd name="connsiteX261" fmla="*/ 424169 w 10232859"/>
              <a:gd name="connsiteY261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474291 w 10232859"/>
              <a:gd name="connsiteY136" fmla="*/ 301799 h 1705557"/>
              <a:gd name="connsiteX137" fmla="*/ 5508752 w 10232859"/>
              <a:gd name="connsiteY137" fmla="*/ 312267 h 1705557"/>
              <a:gd name="connsiteX138" fmla="*/ 5509657 w 10232859"/>
              <a:gd name="connsiteY138" fmla="*/ 311450 h 1705557"/>
              <a:gd name="connsiteX139" fmla="*/ 5521245 w 10232859"/>
              <a:gd name="connsiteY139" fmla="*/ 310202 h 1705557"/>
              <a:gd name="connsiteX140" fmla="*/ 5542415 w 10232859"/>
              <a:gd name="connsiteY140" fmla="*/ 310009 h 1705557"/>
              <a:gd name="connsiteX141" fmla="*/ 5596538 w 10232859"/>
              <a:gd name="connsiteY141" fmla="*/ 297667 h 1705557"/>
              <a:gd name="connsiteX142" fmla="*/ 5632514 w 10232859"/>
              <a:gd name="connsiteY142" fmla="*/ 308476 h 1705557"/>
              <a:gd name="connsiteX143" fmla="*/ 5640005 w 10232859"/>
              <a:gd name="connsiteY143" fmla="*/ 310131 h 1705557"/>
              <a:gd name="connsiteX144" fmla="*/ 5640259 w 10232859"/>
              <a:gd name="connsiteY144" fmla="*/ 309949 h 1705557"/>
              <a:gd name="connsiteX145" fmla="*/ 5648365 w 10232859"/>
              <a:gd name="connsiteY145" fmla="*/ 311268 h 1705557"/>
              <a:gd name="connsiteX146" fmla="*/ 5653662 w 10232859"/>
              <a:gd name="connsiteY146" fmla="*/ 313149 h 1705557"/>
              <a:gd name="connsiteX147" fmla="*/ 5668196 w 10232859"/>
              <a:gd name="connsiteY147" fmla="*/ 316360 h 1705557"/>
              <a:gd name="connsiteX148" fmla="*/ 5673886 w 10232859"/>
              <a:gd name="connsiteY148" fmla="*/ 316040 h 1705557"/>
              <a:gd name="connsiteX149" fmla="*/ 5677139 w 10232859"/>
              <a:gd name="connsiteY149" fmla="*/ 313859 h 1705557"/>
              <a:gd name="connsiteX150" fmla="*/ 5708983 w 10232859"/>
              <a:gd name="connsiteY150" fmla="*/ 313188 h 1705557"/>
              <a:gd name="connsiteX151" fmla="*/ 5773909 w 10232859"/>
              <a:gd name="connsiteY151" fmla="*/ 318575 h 1705557"/>
              <a:gd name="connsiteX152" fmla="*/ 5809500 w 10232859"/>
              <a:gd name="connsiteY152" fmla="*/ 324964 h 1705557"/>
              <a:gd name="connsiteX153" fmla="*/ 5908729 w 10232859"/>
              <a:gd name="connsiteY153" fmla="*/ 338849 h 1705557"/>
              <a:gd name="connsiteX154" fmla="*/ 6009654 w 10232859"/>
              <a:gd name="connsiteY154" fmla="*/ 350040 h 1705557"/>
              <a:gd name="connsiteX155" fmla="*/ 6067487 w 10232859"/>
              <a:gd name="connsiteY155" fmla="*/ 340226 h 1705557"/>
              <a:gd name="connsiteX156" fmla="*/ 6073281 w 10232859"/>
              <a:gd name="connsiteY156" fmla="*/ 340830 h 1705557"/>
              <a:gd name="connsiteX157" fmla="*/ 6086225 w 10232859"/>
              <a:gd name="connsiteY157" fmla="*/ 346135 h 1705557"/>
              <a:gd name="connsiteX158" fmla="*/ 6090616 w 10232859"/>
              <a:gd name="connsiteY158" fmla="*/ 348731 h 1705557"/>
              <a:gd name="connsiteX159" fmla="*/ 6098056 w 10232859"/>
              <a:gd name="connsiteY159" fmla="*/ 351249 h 1705557"/>
              <a:gd name="connsiteX160" fmla="*/ 6098391 w 10232859"/>
              <a:gd name="connsiteY160" fmla="*/ 351119 h 1705557"/>
              <a:gd name="connsiteX161" fmla="*/ 6105063 w 10232859"/>
              <a:gd name="connsiteY161" fmla="*/ 353854 h 1705557"/>
              <a:gd name="connsiteX162" fmla="*/ 6135796 w 10232859"/>
              <a:gd name="connsiteY162" fmla="*/ 369657 h 1705557"/>
              <a:gd name="connsiteX163" fmla="*/ 6195166 w 10232859"/>
              <a:gd name="connsiteY163" fmla="*/ 366704 h 1705557"/>
              <a:gd name="connsiteX164" fmla="*/ 6216259 w 10232859"/>
              <a:gd name="connsiteY164" fmla="*/ 369879 h 1705557"/>
              <a:gd name="connsiteX165" fmla="*/ 6228331 w 10232859"/>
              <a:gd name="connsiteY165" fmla="*/ 370548 h 1705557"/>
              <a:gd name="connsiteX166" fmla="*/ 6229602 w 10232859"/>
              <a:gd name="connsiteY166" fmla="*/ 369928 h 1705557"/>
              <a:gd name="connsiteX167" fmla="*/ 6258988 w 10232859"/>
              <a:gd name="connsiteY167" fmla="*/ 385174 h 1705557"/>
              <a:gd name="connsiteX168" fmla="*/ 6264106 w 10232859"/>
              <a:gd name="connsiteY168" fmla="*/ 385655 h 1705557"/>
              <a:gd name="connsiteX169" fmla="*/ 6281703 w 10232859"/>
              <a:gd name="connsiteY169" fmla="*/ 397568 h 1705557"/>
              <a:gd name="connsiteX170" fmla="*/ 6291622 w 10232859"/>
              <a:gd name="connsiteY170" fmla="*/ 402669 h 1705557"/>
              <a:gd name="connsiteX171" fmla="*/ 6292712 w 10232859"/>
              <a:gd name="connsiteY171" fmla="*/ 406285 h 1705557"/>
              <a:gd name="connsiteX172" fmla="*/ 6308227 w 10232859"/>
              <a:gd name="connsiteY172" fmla="*/ 412710 h 1705557"/>
              <a:gd name="connsiteX173" fmla="*/ 6310656 w 10232859"/>
              <a:gd name="connsiteY173" fmla="*/ 412628 h 1705557"/>
              <a:gd name="connsiteX174" fmla="*/ 6321049 w 10232859"/>
              <a:gd name="connsiteY174" fmla="*/ 420978 h 1705557"/>
              <a:gd name="connsiteX175" fmla="*/ 6326853 w 10232859"/>
              <a:gd name="connsiteY175" fmla="*/ 431664 h 1705557"/>
              <a:gd name="connsiteX176" fmla="*/ 6467879 w 10232859"/>
              <a:gd name="connsiteY176" fmla="*/ 474762 h 1705557"/>
              <a:gd name="connsiteX177" fmla="*/ 6564351 w 10232859"/>
              <a:gd name="connsiteY177" fmla="*/ 544032 h 1705557"/>
              <a:gd name="connsiteX178" fmla="*/ 6641544 w 10232859"/>
              <a:gd name="connsiteY178" fmla="*/ 566599 h 1705557"/>
              <a:gd name="connsiteX179" fmla="*/ 6731052 w 10232859"/>
              <a:gd name="connsiteY179" fmla="*/ 578550 h 1705557"/>
              <a:gd name="connsiteX180" fmla="*/ 6858983 w 10232859"/>
              <a:gd name="connsiteY180" fmla="*/ 630237 h 1705557"/>
              <a:gd name="connsiteX181" fmla="*/ 6910661 w 10232859"/>
              <a:gd name="connsiteY181" fmla="*/ 641134 h 1705557"/>
              <a:gd name="connsiteX182" fmla="*/ 6944111 w 10232859"/>
              <a:gd name="connsiteY182" fmla="*/ 666016 h 1705557"/>
              <a:gd name="connsiteX183" fmla="*/ 6965771 w 10232859"/>
              <a:gd name="connsiteY183" fmla="*/ 666445 h 1705557"/>
              <a:gd name="connsiteX184" fmla="*/ 6969639 w 10232859"/>
              <a:gd name="connsiteY184" fmla="*/ 666351 h 1705557"/>
              <a:gd name="connsiteX185" fmla="*/ 6982242 w 10232859"/>
              <a:gd name="connsiteY185" fmla="*/ 669626 h 1705557"/>
              <a:gd name="connsiteX186" fmla="*/ 6989387 w 10232859"/>
              <a:gd name="connsiteY186" fmla="*/ 665988 h 1705557"/>
              <a:gd name="connsiteX187" fmla="*/ 7010930 w 10232859"/>
              <a:gd name="connsiteY187" fmla="*/ 667648 h 1705557"/>
              <a:gd name="connsiteX188" fmla="*/ 7033125 w 10232859"/>
              <a:gd name="connsiteY188" fmla="*/ 674950 h 1705557"/>
              <a:gd name="connsiteX189" fmla="*/ 7134461 w 10232859"/>
              <a:gd name="connsiteY189" fmla="*/ 714706 h 1705557"/>
              <a:gd name="connsiteX190" fmla="*/ 7197450 w 10232859"/>
              <a:gd name="connsiteY190" fmla="*/ 735608 h 1705557"/>
              <a:gd name="connsiteX191" fmla="*/ 7225084 w 10232859"/>
              <a:gd name="connsiteY191" fmla="*/ 739019 h 1705557"/>
              <a:gd name="connsiteX192" fmla="*/ 7261183 w 10232859"/>
              <a:gd name="connsiteY192" fmla="*/ 746827 h 1705557"/>
              <a:gd name="connsiteX193" fmla="*/ 7327760 w 10232859"/>
              <a:gd name="connsiteY193" fmla="*/ 757100 h 1705557"/>
              <a:gd name="connsiteX194" fmla="*/ 7412222 w 10232859"/>
              <a:gd name="connsiteY194" fmla="*/ 777001 h 1705557"/>
              <a:gd name="connsiteX195" fmla="*/ 7457904 w 10232859"/>
              <a:gd name="connsiteY195" fmla="*/ 810835 h 1705557"/>
              <a:gd name="connsiteX196" fmla="*/ 7465795 w 10232859"/>
              <a:gd name="connsiteY196" fmla="*/ 809112 h 1705557"/>
              <a:gd name="connsiteX197" fmla="*/ 7505046 w 10232859"/>
              <a:gd name="connsiteY197" fmla="*/ 823031 h 1705557"/>
              <a:gd name="connsiteX198" fmla="*/ 7623220 w 10232859"/>
              <a:gd name="connsiteY198" fmla="*/ 895034 h 1705557"/>
              <a:gd name="connsiteX199" fmla="*/ 7700458 w 10232859"/>
              <a:gd name="connsiteY199" fmla="*/ 921593 h 1705557"/>
              <a:gd name="connsiteX200" fmla="*/ 7730988 w 10232859"/>
              <a:gd name="connsiteY200" fmla="*/ 927270 h 1705557"/>
              <a:gd name="connsiteX201" fmla="*/ 7781942 w 10232859"/>
              <a:gd name="connsiteY201" fmla="*/ 937017 h 1705557"/>
              <a:gd name="connsiteX202" fmla="*/ 7827704 w 10232859"/>
              <a:gd name="connsiteY202" fmla="*/ 935072 h 1705557"/>
              <a:gd name="connsiteX203" fmla="*/ 7867270 w 10232859"/>
              <a:gd name="connsiteY203" fmla="*/ 946880 h 1705557"/>
              <a:gd name="connsiteX204" fmla="*/ 7866538 w 10232859"/>
              <a:gd name="connsiteY204" fmla="*/ 961559 h 1705557"/>
              <a:gd name="connsiteX205" fmla="*/ 7912084 w 10232859"/>
              <a:gd name="connsiteY205" fmla="*/ 970314 h 1705557"/>
              <a:gd name="connsiteX206" fmla="*/ 7982264 w 10232859"/>
              <a:gd name="connsiteY206" fmla="*/ 982287 h 1705557"/>
              <a:gd name="connsiteX207" fmla="*/ 7991272 w 10232859"/>
              <a:gd name="connsiteY207" fmla="*/ 987618 h 1705557"/>
              <a:gd name="connsiteX208" fmla="*/ 8006496 w 10232859"/>
              <a:gd name="connsiteY208" fmla="*/ 979353 h 1705557"/>
              <a:gd name="connsiteX209" fmla="*/ 8034497 w 10232859"/>
              <a:gd name="connsiteY209" fmla="*/ 978568 h 1705557"/>
              <a:gd name="connsiteX210" fmla="*/ 8150881 w 10232859"/>
              <a:gd name="connsiteY210" fmla="*/ 996925 h 1705557"/>
              <a:gd name="connsiteX211" fmla="*/ 8172106 w 10232859"/>
              <a:gd name="connsiteY211" fmla="*/ 997026 h 1705557"/>
              <a:gd name="connsiteX212" fmla="*/ 8196076 w 10232859"/>
              <a:gd name="connsiteY212" fmla="*/ 1006592 h 1705557"/>
              <a:gd name="connsiteX213" fmla="*/ 8247463 w 10232859"/>
              <a:gd name="connsiteY213" fmla="*/ 1022846 h 1705557"/>
              <a:gd name="connsiteX214" fmla="*/ 8279272 w 10232859"/>
              <a:gd name="connsiteY214" fmla="*/ 1039435 h 1705557"/>
              <a:gd name="connsiteX215" fmla="*/ 8289611 w 10232859"/>
              <a:gd name="connsiteY215" fmla="*/ 1035144 h 1705557"/>
              <a:gd name="connsiteX216" fmla="*/ 8311483 w 10232859"/>
              <a:gd name="connsiteY216" fmla="*/ 1035913 h 1705557"/>
              <a:gd name="connsiteX217" fmla="*/ 8399489 w 10232859"/>
              <a:gd name="connsiteY217" fmla="*/ 1055076 h 1705557"/>
              <a:gd name="connsiteX218" fmla="*/ 8415973 w 10232859"/>
              <a:gd name="connsiteY218" fmla="*/ 1056174 h 1705557"/>
              <a:gd name="connsiteX219" fmla="*/ 8433326 w 10232859"/>
              <a:gd name="connsiteY219" fmla="*/ 1064395 h 1705557"/>
              <a:gd name="connsiteX220" fmla="*/ 8502328 w 10232859"/>
              <a:gd name="connsiteY220" fmla="*/ 1098012 h 1705557"/>
              <a:gd name="connsiteX221" fmla="*/ 8534346 w 10232859"/>
              <a:gd name="connsiteY221" fmla="*/ 1113494 h 1705557"/>
              <a:gd name="connsiteX222" fmla="*/ 8534980 w 10232859"/>
              <a:gd name="connsiteY222" fmla="*/ 1117375 h 1705557"/>
              <a:gd name="connsiteX223" fmla="*/ 8544104 w 10232859"/>
              <a:gd name="connsiteY223" fmla="*/ 1114920 h 1705557"/>
              <a:gd name="connsiteX224" fmla="*/ 8567742 w 10232859"/>
              <a:gd name="connsiteY224" fmla="*/ 1124104 h 1705557"/>
              <a:gd name="connsiteX225" fmla="*/ 8633779 w 10232859"/>
              <a:gd name="connsiteY225" fmla="*/ 1145740 h 1705557"/>
              <a:gd name="connsiteX226" fmla="*/ 8676965 w 10232859"/>
              <a:gd name="connsiteY226" fmla="*/ 1163463 h 1705557"/>
              <a:gd name="connsiteX227" fmla="*/ 8698944 w 10232859"/>
              <a:gd name="connsiteY227" fmla="*/ 1163453 h 1705557"/>
              <a:gd name="connsiteX228" fmla="*/ 8711456 w 10232859"/>
              <a:gd name="connsiteY228" fmla="*/ 1175731 h 1705557"/>
              <a:gd name="connsiteX229" fmla="*/ 8732793 w 10232859"/>
              <a:gd name="connsiteY229" fmla="*/ 1179486 h 1705557"/>
              <a:gd name="connsiteX230" fmla="*/ 8751897 w 10232859"/>
              <a:gd name="connsiteY230" fmla="*/ 1197400 h 1705557"/>
              <a:gd name="connsiteX231" fmla="*/ 8793564 w 10232859"/>
              <a:gd name="connsiteY231" fmla="*/ 1179086 h 1705557"/>
              <a:gd name="connsiteX232" fmla="*/ 8834270 w 10232859"/>
              <a:gd name="connsiteY232" fmla="*/ 1213138 h 1705557"/>
              <a:gd name="connsiteX233" fmla="*/ 8853872 w 10232859"/>
              <a:gd name="connsiteY233" fmla="*/ 1221228 h 1705557"/>
              <a:gd name="connsiteX234" fmla="*/ 8861901 w 10232859"/>
              <a:gd name="connsiteY234" fmla="*/ 1217889 h 1705557"/>
              <a:gd name="connsiteX235" fmla="*/ 8874168 w 10232859"/>
              <a:gd name="connsiteY235" fmla="*/ 1220481 h 1705557"/>
              <a:gd name="connsiteX236" fmla="*/ 8871123 w 10232859"/>
              <a:gd name="connsiteY236" fmla="*/ 1227674 h 1705557"/>
              <a:gd name="connsiteX237" fmla="*/ 8903537 w 10232859"/>
              <a:gd name="connsiteY237" fmla="*/ 1237102 h 1705557"/>
              <a:gd name="connsiteX238" fmla="*/ 8933767 w 10232859"/>
              <a:gd name="connsiteY238" fmla="*/ 1269882 h 1705557"/>
              <a:gd name="connsiteX239" fmla="*/ 8985765 w 10232859"/>
              <a:gd name="connsiteY239" fmla="*/ 1294178 h 1705557"/>
              <a:gd name="connsiteX240" fmla="*/ 9071444 w 10232859"/>
              <a:gd name="connsiteY240" fmla="*/ 1323819 h 1705557"/>
              <a:gd name="connsiteX241" fmla="*/ 9096711 w 10232859"/>
              <a:gd name="connsiteY241" fmla="*/ 1334291 h 1705557"/>
              <a:gd name="connsiteX242" fmla="*/ 9338853 w 10232859"/>
              <a:gd name="connsiteY242" fmla="*/ 1454560 h 1705557"/>
              <a:gd name="connsiteX243" fmla="*/ 9520814 w 10232859"/>
              <a:gd name="connsiteY243" fmla="*/ 1456341 h 1705557"/>
              <a:gd name="connsiteX244" fmla="*/ 9702271 w 10232859"/>
              <a:gd name="connsiteY244" fmla="*/ 1495067 h 1705557"/>
              <a:gd name="connsiteX245" fmla="*/ 9744273 w 10232859"/>
              <a:gd name="connsiteY245" fmla="*/ 1530026 h 1705557"/>
              <a:gd name="connsiteX246" fmla="*/ 9771903 w 10232859"/>
              <a:gd name="connsiteY246" fmla="*/ 1536548 h 1705557"/>
              <a:gd name="connsiteX247" fmla="*/ 9818565 w 10232859"/>
              <a:gd name="connsiteY247" fmla="*/ 1545059 h 1705557"/>
              <a:gd name="connsiteX248" fmla="*/ 9882202 w 10232859"/>
              <a:gd name="connsiteY248" fmla="*/ 1572402 h 1705557"/>
              <a:gd name="connsiteX249" fmla="*/ 10022025 w 10232859"/>
              <a:gd name="connsiteY249" fmla="*/ 1606210 h 1705557"/>
              <a:gd name="connsiteX250" fmla="*/ 10220406 w 10232859"/>
              <a:gd name="connsiteY250" fmla="*/ 1683519 h 1705557"/>
              <a:gd name="connsiteX251" fmla="*/ 10232859 w 10232859"/>
              <a:gd name="connsiteY251" fmla="*/ 1705557 h 1705557"/>
              <a:gd name="connsiteX252" fmla="*/ 0 w 10232859"/>
              <a:gd name="connsiteY252" fmla="*/ 1705557 h 1705557"/>
              <a:gd name="connsiteX253" fmla="*/ 0 w 10232859"/>
              <a:gd name="connsiteY253" fmla="*/ 28342 h 1705557"/>
              <a:gd name="connsiteX254" fmla="*/ 8097 w 10232859"/>
              <a:gd name="connsiteY254" fmla="*/ 30869 h 1705557"/>
              <a:gd name="connsiteX255" fmla="*/ 77128 w 10232859"/>
              <a:gd name="connsiteY255" fmla="*/ 13381 h 1705557"/>
              <a:gd name="connsiteX256" fmla="*/ 188338 w 10232859"/>
              <a:gd name="connsiteY256" fmla="*/ 11593 h 1705557"/>
              <a:gd name="connsiteX257" fmla="*/ 298809 w 10232859"/>
              <a:gd name="connsiteY257" fmla="*/ 12712 h 1705557"/>
              <a:gd name="connsiteX258" fmla="*/ 338985 w 10232859"/>
              <a:gd name="connsiteY258" fmla="*/ 14520 h 1705557"/>
              <a:gd name="connsiteX259" fmla="*/ 409815 w 10232859"/>
              <a:gd name="connsiteY259" fmla="*/ 11559 h 1705557"/>
              <a:gd name="connsiteX260" fmla="*/ 424169 w 10232859"/>
              <a:gd name="connsiteY260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399852 w 10232859"/>
              <a:gd name="connsiteY129" fmla="*/ 276111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89519 w 10232859"/>
              <a:gd name="connsiteY128" fmla="*/ 266429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297234 w 10232859"/>
              <a:gd name="connsiteY129" fmla="*/ 380929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334545 w 10232859"/>
              <a:gd name="connsiteY128" fmla="*/ 276572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77862 w 10232859"/>
              <a:gd name="connsiteY129" fmla="*/ 306543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098391 w 10232859"/>
              <a:gd name="connsiteY159" fmla="*/ 351119 h 1705557"/>
              <a:gd name="connsiteX160" fmla="*/ 6105063 w 10232859"/>
              <a:gd name="connsiteY160" fmla="*/ 353854 h 1705557"/>
              <a:gd name="connsiteX161" fmla="*/ 6135796 w 10232859"/>
              <a:gd name="connsiteY161" fmla="*/ 369657 h 1705557"/>
              <a:gd name="connsiteX162" fmla="*/ 6195166 w 10232859"/>
              <a:gd name="connsiteY162" fmla="*/ 366704 h 1705557"/>
              <a:gd name="connsiteX163" fmla="*/ 6216259 w 10232859"/>
              <a:gd name="connsiteY163" fmla="*/ 369879 h 1705557"/>
              <a:gd name="connsiteX164" fmla="*/ 6228331 w 10232859"/>
              <a:gd name="connsiteY164" fmla="*/ 370548 h 1705557"/>
              <a:gd name="connsiteX165" fmla="*/ 6229602 w 10232859"/>
              <a:gd name="connsiteY165" fmla="*/ 369928 h 1705557"/>
              <a:gd name="connsiteX166" fmla="*/ 6258988 w 10232859"/>
              <a:gd name="connsiteY166" fmla="*/ 385174 h 1705557"/>
              <a:gd name="connsiteX167" fmla="*/ 6264106 w 10232859"/>
              <a:gd name="connsiteY167" fmla="*/ 385655 h 1705557"/>
              <a:gd name="connsiteX168" fmla="*/ 6281703 w 10232859"/>
              <a:gd name="connsiteY168" fmla="*/ 397568 h 1705557"/>
              <a:gd name="connsiteX169" fmla="*/ 6291622 w 10232859"/>
              <a:gd name="connsiteY169" fmla="*/ 402669 h 1705557"/>
              <a:gd name="connsiteX170" fmla="*/ 6292712 w 10232859"/>
              <a:gd name="connsiteY170" fmla="*/ 406285 h 1705557"/>
              <a:gd name="connsiteX171" fmla="*/ 6308227 w 10232859"/>
              <a:gd name="connsiteY171" fmla="*/ 412710 h 1705557"/>
              <a:gd name="connsiteX172" fmla="*/ 6310656 w 10232859"/>
              <a:gd name="connsiteY172" fmla="*/ 412628 h 1705557"/>
              <a:gd name="connsiteX173" fmla="*/ 6321049 w 10232859"/>
              <a:gd name="connsiteY173" fmla="*/ 420978 h 1705557"/>
              <a:gd name="connsiteX174" fmla="*/ 6326853 w 10232859"/>
              <a:gd name="connsiteY174" fmla="*/ 431664 h 1705557"/>
              <a:gd name="connsiteX175" fmla="*/ 6467879 w 10232859"/>
              <a:gd name="connsiteY175" fmla="*/ 474762 h 1705557"/>
              <a:gd name="connsiteX176" fmla="*/ 6564351 w 10232859"/>
              <a:gd name="connsiteY176" fmla="*/ 544032 h 1705557"/>
              <a:gd name="connsiteX177" fmla="*/ 6641544 w 10232859"/>
              <a:gd name="connsiteY177" fmla="*/ 566599 h 1705557"/>
              <a:gd name="connsiteX178" fmla="*/ 6731052 w 10232859"/>
              <a:gd name="connsiteY178" fmla="*/ 578550 h 1705557"/>
              <a:gd name="connsiteX179" fmla="*/ 6858983 w 10232859"/>
              <a:gd name="connsiteY179" fmla="*/ 630237 h 1705557"/>
              <a:gd name="connsiteX180" fmla="*/ 6910661 w 10232859"/>
              <a:gd name="connsiteY180" fmla="*/ 641134 h 1705557"/>
              <a:gd name="connsiteX181" fmla="*/ 6944111 w 10232859"/>
              <a:gd name="connsiteY181" fmla="*/ 666016 h 1705557"/>
              <a:gd name="connsiteX182" fmla="*/ 6965771 w 10232859"/>
              <a:gd name="connsiteY182" fmla="*/ 666445 h 1705557"/>
              <a:gd name="connsiteX183" fmla="*/ 6969639 w 10232859"/>
              <a:gd name="connsiteY183" fmla="*/ 666351 h 1705557"/>
              <a:gd name="connsiteX184" fmla="*/ 6982242 w 10232859"/>
              <a:gd name="connsiteY184" fmla="*/ 669626 h 1705557"/>
              <a:gd name="connsiteX185" fmla="*/ 6989387 w 10232859"/>
              <a:gd name="connsiteY185" fmla="*/ 665988 h 1705557"/>
              <a:gd name="connsiteX186" fmla="*/ 7010930 w 10232859"/>
              <a:gd name="connsiteY186" fmla="*/ 667648 h 1705557"/>
              <a:gd name="connsiteX187" fmla="*/ 7033125 w 10232859"/>
              <a:gd name="connsiteY187" fmla="*/ 674950 h 1705557"/>
              <a:gd name="connsiteX188" fmla="*/ 7134461 w 10232859"/>
              <a:gd name="connsiteY188" fmla="*/ 714706 h 1705557"/>
              <a:gd name="connsiteX189" fmla="*/ 7197450 w 10232859"/>
              <a:gd name="connsiteY189" fmla="*/ 735608 h 1705557"/>
              <a:gd name="connsiteX190" fmla="*/ 7225084 w 10232859"/>
              <a:gd name="connsiteY190" fmla="*/ 739019 h 1705557"/>
              <a:gd name="connsiteX191" fmla="*/ 7261183 w 10232859"/>
              <a:gd name="connsiteY191" fmla="*/ 746827 h 1705557"/>
              <a:gd name="connsiteX192" fmla="*/ 7327760 w 10232859"/>
              <a:gd name="connsiteY192" fmla="*/ 757100 h 1705557"/>
              <a:gd name="connsiteX193" fmla="*/ 7412222 w 10232859"/>
              <a:gd name="connsiteY193" fmla="*/ 777001 h 1705557"/>
              <a:gd name="connsiteX194" fmla="*/ 7457904 w 10232859"/>
              <a:gd name="connsiteY194" fmla="*/ 810835 h 1705557"/>
              <a:gd name="connsiteX195" fmla="*/ 7465795 w 10232859"/>
              <a:gd name="connsiteY195" fmla="*/ 809112 h 1705557"/>
              <a:gd name="connsiteX196" fmla="*/ 7505046 w 10232859"/>
              <a:gd name="connsiteY196" fmla="*/ 823031 h 1705557"/>
              <a:gd name="connsiteX197" fmla="*/ 7623220 w 10232859"/>
              <a:gd name="connsiteY197" fmla="*/ 895034 h 1705557"/>
              <a:gd name="connsiteX198" fmla="*/ 7700458 w 10232859"/>
              <a:gd name="connsiteY198" fmla="*/ 921593 h 1705557"/>
              <a:gd name="connsiteX199" fmla="*/ 7730988 w 10232859"/>
              <a:gd name="connsiteY199" fmla="*/ 927270 h 1705557"/>
              <a:gd name="connsiteX200" fmla="*/ 7781942 w 10232859"/>
              <a:gd name="connsiteY200" fmla="*/ 937017 h 1705557"/>
              <a:gd name="connsiteX201" fmla="*/ 7827704 w 10232859"/>
              <a:gd name="connsiteY201" fmla="*/ 935072 h 1705557"/>
              <a:gd name="connsiteX202" fmla="*/ 7867270 w 10232859"/>
              <a:gd name="connsiteY202" fmla="*/ 946880 h 1705557"/>
              <a:gd name="connsiteX203" fmla="*/ 7866538 w 10232859"/>
              <a:gd name="connsiteY203" fmla="*/ 961559 h 1705557"/>
              <a:gd name="connsiteX204" fmla="*/ 7912084 w 10232859"/>
              <a:gd name="connsiteY204" fmla="*/ 970314 h 1705557"/>
              <a:gd name="connsiteX205" fmla="*/ 7982264 w 10232859"/>
              <a:gd name="connsiteY205" fmla="*/ 982287 h 1705557"/>
              <a:gd name="connsiteX206" fmla="*/ 7991272 w 10232859"/>
              <a:gd name="connsiteY206" fmla="*/ 987618 h 1705557"/>
              <a:gd name="connsiteX207" fmla="*/ 8006496 w 10232859"/>
              <a:gd name="connsiteY207" fmla="*/ 979353 h 1705557"/>
              <a:gd name="connsiteX208" fmla="*/ 8034497 w 10232859"/>
              <a:gd name="connsiteY208" fmla="*/ 978568 h 1705557"/>
              <a:gd name="connsiteX209" fmla="*/ 8150881 w 10232859"/>
              <a:gd name="connsiteY209" fmla="*/ 996925 h 1705557"/>
              <a:gd name="connsiteX210" fmla="*/ 8172106 w 10232859"/>
              <a:gd name="connsiteY210" fmla="*/ 997026 h 1705557"/>
              <a:gd name="connsiteX211" fmla="*/ 8196076 w 10232859"/>
              <a:gd name="connsiteY211" fmla="*/ 1006592 h 1705557"/>
              <a:gd name="connsiteX212" fmla="*/ 8247463 w 10232859"/>
              <a:gd name="connsiteY212" fmla="*/ 1022846 h 1705557"/>
              <a:gd name="connsiteX213" fmla="*/ 8279272 w 10232859"/>
              <a:gd name="connsiteY213" fmla="*/ 1039435 h 1705557"/>
              <a:gd name="connsiteX214" fmla="*/ 8289611 w 10232859"/>
              <a:gd name="connsiteY214" fmla="*/ 1035144 h 1705557"/>
              <a:gd name="connsiteX215" fmla="*/ 8311483 w 10232859"/>
              <a:gd name="connsiteY215" fmla="*/ 1035913 h 1705557"/>
              <a:gd name="connsiteX216" fmla="*/ 8399489 w 10232859"/>
              <a:gd name="connsiteY216" fmla="*/ 1055076 h 1705557"/>
              <a:gd name="connsiteX217" fmla="*/ 8415973 w 10232859"/>
              <a:gd name="connsiteY217" fmla="*/ 1056174 h 1705557"/>
              <a:gd name="connsiteX218" fmla="*/ 8433326 w 10232859"/>
              <a:gd name="connsiteY218" fmla="*/ 1064395 h 1705557"/>
              <a:gd name="connsiteX219" fmla="*/ 8502328 w 10232859"/>
              <a:gd name="connsiteY219" fmla="*/ 1098012 h 1705557"/>
              <a:gd name="connsiteX220" fmla="*/ 8534346 w 10232859"/>
              <a:gd name="connsiteY220" fmla="*/ 1113494 h 1705557"/>
              <a:gd name="connsiteX221" fmla="*/ 8534980 w 10232859"/>
              <a:gd name="connsiteY221" fmla="*/ 1117375 h 1705557"/>
              <a:gd name="connsiteX222" fmla="*/ 8544104 w 10232859"/>
              <a:gd name="connsiteY222" fmla="*/ 1114920 h 1705557"/>
              <a:gd name="connsiteX223" fmla="*/ 8567742 w 10232859"/>
              <a:gd name="connsiteY223" fmla="*/ 1124104 h 1705557"/>
              <a:gd name="connsiteX224" fmla="*/ 8633779 w 10232859"/>
              <a:gd name="connsiteY224" fmla="*/ 1145740 h 1705557"/>
              <a:gd name="connsiteX225" fmla="*/ 8676965 w 10232859"/>
              <a:gd name="connsiteY225" fmla="*/ 1163463 h 1705557"/>
              <a:gd name="connsiteX226" fmla="*/ 8698944 w 10232859"/>
              <a:gd name="connsiteY226" fmla="*/ 1163453 h 1705557"/>
              <a:gd name="connsiteX227" fmla="*/ 8711456 w 10232859"/>
              <a:gd name="connsiteY227" fmla="*/ 1175731 h 1705557"/>
              <a:gd name="connsiteX228" fmla="*/ 8732793 w 10232859"/>
              <a:gd name="connsiteY228" fmla="*/ 1179486 h 1705557"/>
              <a:gd name="connsiteX229" fmla="*/ 8751897 w 10232859"/>
              <a:gd name="connsiteY229" fmla="*/ 1197400 h 1705557"/>
              <a:gd name="connsiteX230" fmla="*/ 8793564 w 10232859"/>
              <a:gd name="connsiteY230" fmla="*/ 1179086 h 1705557"/>
              <a:gd name="connsiteX231" fmla="*/ 8834270 w 10232859"/>
              <a:gd name="connsiteY231" fmla="*/ 1213138 h 1705557"/>
              <a:gd name="connsiteX232" fmla="*/ 8853872 w 10232859"/>
              <a:gd name="connsiteY232" fmla="*/ 1221228 h 1705557"/>
              <a:gd name="connsiteX233" fmla="*/ 8861901 w 10232859"/>
              <a:gd name="connsiteY233" fmla="*/ 1217889 h 1705557"/>
              <a:gd name="connsiteX234" fmla="*/ 8874168 w 10232859"/>
              <a:gd name="connsiteY234" fmla="*/ 1220481 h 1705557"/>
              <a:gd name="connsiteX235" fmla="*/ 8871123 w 10232859"/>
              <a:gd name="connsiteY235" fmla="*/ 1227674 h 1705557"/>
              <a:gd name="connsiteX236" fmla="*/ 8903537 w 10232859"/>
              <a:gd name="connsiteY236" fmla="*/ 1237102 h 1705557"/>
              <a:gd name="connsiteX237" fmla="*/ 8933767 w 10232859"/>
              <a:gd name="connsiteY237" fmla="*/ 1269882 h 1705557"/>
              <a:gd name="connsiteX238" fmla="*/ 8985765 w 10232859"/>
              <a:gd name="connsiteY238" fmla="*/ 1294178 h 1705557"/>
              <a:gd name="connsiteX239" fmla="*/ 9071444 w 10232859"/>
              <a:gd name="connsiteY239" fmla="*/ 1323819 h 1705557"/>
              <a:gd name="connsiteX240" fmla="*/ 9096711 w 10232859"/>
              <a:gd name="connsiteY240" fmla="*/ 1334291 h 1705557"/>
              <a:gd name="connsiteX241" fmla="*/ 9338853 w 10232859"/>
              <a:gd name="connsiteY241" fmla="*/ 1454560 h 1705557"/>
              <a:gd name="connsiteX242" fmla="*/ 9520814 w 10232859"/>
              <a:gd name="connsiteY242" fmla="*/ 1456341 h 1705557"/>
              <a:gd name="connsiteX243" fmla="*/ 9702271 w 10232859"/>
              <a:gd name="connsiteY243" fmla="*/ 1495067 h 1705557"/>
              <a:gd name="connsiteX244" fmla="*/ 9744273 w 10232859"/>
              <a:gd name="connsiteY244" fmla="*/ 1530026 h 1705557"/>
              <a:gd name="connsiteX245" fmla="*/ 9771903 w 10232859"/>
              <a:gd name="connsiteY245" fmla="*/ 1536548 h 1705557"/>
              <a:gd name="connsiteX246" fmla="*/ 9818565 w 10232859"/>
              <a:gd name="connsiteY246" fmla="*/ 1545059 h 1705557"/>
              <a:gd name="connsiteX247" fmla="*/ 9882202 w 10232859"/>
              <a:gd name="connsiteY247" fmla="*/ 1572402 h 1705557"/>
              <a:gd name="connsiteX248" fmla="*/ 10022025 w 10232859"/>
              <a:gd name="connsiteY248" fmla="*/ 1606210 h 1705557"/>
              <a:gd name="connsiteX249" fmla="*/ 10220406 w 10232859"/>
              <a:gd name="connsiteY249" fmla="*/ 1683519 h 1705557"/>
              <a:gd name="connsiteX250" fmla="*/ 10232859 w 10232859"/>
              <a:gd name="connsiteY250" fmla="*/ 1705557 h 1705557"/>
              <a:gd name="connsiteX251" fmla="*/ 0 w 10232859"/>
              <a:gd name="connsiteY251" fmla="*/ 1705557 h 1705557"/>
              <a:gd name="connsiteX252" fmla="*/ 0 w 10232859"/>
              <a:gd name="connsiteY252" fmla="*/ 28342 h 1705557"/>
              <a:gd name="connsiteX253" fmla="*/ 8097 w 10232859"/>
              <a:gd name="connsiteY253" fmla="*/ 30869 h 1705557"/>
              <a:gd name="connsiteX254" fmla="*/ 77128 w 10232859"/>
              <a:gd name="connsiteY254" fmla="*/ 13381 h 1705557"/>
              <a:gd name="connsiteX255" fmla="*/ 188338 w 10232859"/>
              <a:gd name="connsiteY255" fmla="*/ 11593 h 1705557"/>
              <a:gd name="connsiteX256" fmla="*/ 298809 w 10232859"/>
              <a:gd name="connsiteY256" fmla="*/ 12712 h 1705557"/>
              <a:gd name="connsiteX257" fmla="*/ 338985 w 10232859"/>
              <a:gd name="connsiteY257" fmla="*/ 14520 h 1705557"/>
              <a:gd name="connsiteX258" fmla="*/ 409815 w 10232859"/>
              <a:gd name="connsiteY258" fmla="*/ 11559 h 1705557"/>
              <a:gd name="connsiteX259" fmla="*/ 424169 w 10232859"/>
              <a:gd name="connsiteY259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098056 w 10232859"/>
              <a:gd name="connsiteY158" fmla="*/ 351249 h 1705557"/>
              <a:gd name="connsiteX159" fmla="*/ 6105063 w 10232859"/>
              <a:gd name="connsiteY159" fmla="*/ 353854 h 1705557"/>
              <a:gd name="connsiteX160" fmla="*/ 6135796 w 10232859"/>
              <a:gd name="connsiteY160" fmla="*/ 369657 h 1705557"/>
              <a:gd name="connsiteX161" fmla="*/ 6195166 w 10232859"/>
              <a:gd name="connsiteY161" fmla="*/ 366704 h 1705557"/>
              <a:gd name="connsiteX162" fmla="*/ 6216259 w 10232859"/>
              <a:gd name="connsiteY162" fmla="*/ 369879 h 1705557"/>
              <a:gd name="connsiteX163" fmla="*/ 6228331 w 10232859"/>
              <a:gd name="connsiteY163" fmla="*/ 370548 h 1705557"/>
              <a:gd name="connsiteX164" fmla="*/ 6229602 w 10232859"/>
              <a:gd name="connsiteY164" fmla="*/ 369928 h 1705557"/>
              <a:gd name="connsiteX165" fmla="*/ 6258988 w 10232859"/>
              <a:gd name="connsiteY165" fmla="*/ 385174 h 1705557"/>
              <a:gd name="connsiteX166" fmla="*/ 6264106 w 10232859"/>
              <a:gd name="connsiteY166" fmla="*/ 385655 h 1705557"/>
              <a:gd name="connsiteX167" fmla="*/ 6281703 w 10232859"/>
              <a:gd name="connsiteY167" fmla="*/ 397568 h 1705557"/>
              <a:gd name="connsiteX168" fmla="*/ 6291622 w 10232859"/>
              <a:gd name="connsiteY168" fmla="*/ 402669 h 1705557"/>
              <a:gd name="connsiteX169" fmla="*/ 6292712 w 10232859"/>
              <a:gd name="connsiteY169" fmla="*/ 406285 h 1705557"/>
              <a:gd name="connsiteX170" fmla="*/ 6308227 w 10232859"/>
              <a:gd name="connsiteY170" fmla="*/ 412710 h 1705557"/>
              <a:gd name="connsiteX171" fmla="*/ 6310656 w 10232859"/>
              <a:gd name="connsiteY171" fmla="*/ 412628 h 1705557"/>
              <a:gd name="connsiteX172" fmla="*/ 6321049 w 10232859"/>
              <a:gd name="connsiteY172" fmla="*/ 420978 h 1705557"/>
              <a:gd name="connsiteX173" fmla="*/ 6326853 w 10232859"/>
              <a:gd name="connsiteY173" fmla="*/ 431664 h 1705557"/>
              <a:gd name="connsiteX174" fmla="*/ 6467879 w 10232859"/>
              <a:gd name="connsiteY174" fmla="*/ 474762 h 1705557"/>
              <a:gd name="connsiteX175" fmla="*/ 6564351 w 10232859"/>
              <a:gd name="connsiteY175" fmla="*/ 544032 h 1705557"/>
              <a:gd name="connsiteX176" fmla="*/ 6641544 w 10232859"/>
              <a:gd name="connsiteY176" fmla="*/ 566599 h 1705557"/>
              <a:gd name="connsiteX177" fmla="*/ 6731052 w 10232859"/>
              <a:gd name="connsiteY177" fmla="*/ 578550 h 1705557"/>
              <a:gd name="connsiteX178" fmla="*/ 6858983 w 10232859"/>
              <a:gd name="connsiteY178" fmla="*/ 630237 h 1705557"/>
              <a:gd name="connsiteX179" fmla="*/ 6910661 w 10232859"/>
              <a:gd name="connsiteY179" fmla="*/ 641134 h 1705557"/>
              <a:gd name="connsiteX180" fmla="*/ 6944111 w 10232859"/>
              <a:gd name="connsiteY180" fmla="*/ 666016 h 1705557"/>
              <a:gd name="connsiteX181" fmla="*/ 6965771 w 10232859"/>
              <a:gd name="connsiteY181" fmla="*/ 666445 h 1705557"/>
              <a:gd name="connsiteX182" fmla="*/ 6969639 w 10232859"/>
              <a:gd name="connsiteY182" fmla="*/ 666351 h 1705557"/>
              <a:gd name="connsiteX183" fmla="*/ 6982242 w 10232859"/>
              <a:gd name="connsiteY183" fmla="*/ 669626 h 1705557"/>
              <a:gd name="connsiteX184" fmla="*/ 6989387 w 10232859"/>
              <a:gd name="connsiteY184" fmla="*/ 665988 h 1705557"/>
              <a:gd name="connsiteX185" fmla="*/ 7010930 w 10232859"/>
              <a:gd name="connsiteY185" fmla="*/ 667648 h 1705557"/>
              <a:gd name="connsiteX186" fmla="*/ 7033125 w 10232859"/>
              <a:gd name="connsiteY186" fmla="*/ 674950 h 1705557"/>
              <a:gd name="connsiteX187" fmla="*/ 7134461 w 10232859"/>
              <a:gd name="connsiteY187" fmla="*/ 714706 h 1705557"/>
              <a:gd name="connsiteX188" fmla="*/ 7197450 w 10232859"/>
              <a:gd name="connsiteY188" fmla="*/ 735608 h 1705557"/>
              <a:gd name="connsiteX189" fmla="*/ 7225084 w 10232859"/>
              <a:gd name="connsiteY189" fmla="*/ 739019 h 1705557"/>
              <a:gd name="connsiteX190" fmla="*/ 7261183 w 10232859"/>
              <a:gd name="connsiteY190" fmla="*/ 746827 h 1705557"/>
              <a:gd name="connsiteX191" fmla="*/ 7327760 w 10232859"/>
              <a:gd name="connsiteY191" fmla="*/ 757100 h 1705557"/>
              <a:gd name="connsiteX192" fmla="*/ 7412222 w 10232859"/>
              <a:gd name="connsiteY192" fmla="*/ 777001 h 1705557"/>
              <a:gd name="connsiteX193" fmla="*/ 7457904 w 10232859"/>
              <a:gd name="connsiteY193" fmla="*/ 810835 h 1705557"/>
              <a:gd name="connsiteX194" fmla="*/ 7465795 w 10232859"/>
              <a:gd name="connsiteY194" fmla="*/ 809112 h 1705557"/>
              <a:gd name="connsiteX195" fmla="*/ 7505046 w 10232859"/>
              <a:gd name="connsiteY195" fmla="*/ 823031 h 1705557"/>
              <a:gd name="connsiteX196" fmla="*/ 7623220 w 10232859"/>
              <a:gd name="connsiteY196" fmla="*/ 895034 h 1705557"/>
              <a:gd name="connsiteX197" fmla="*/ 7700458 w 10232859"/>
              <a:gd name="connsiteY197" fmla="*/ 921593 h 1705557"/>
              <a:gd name="connsiteX198" fmla="*/ 7730988 w 10232859"/>
              <a:gd name="connsiteY198" fmla="*/ 927270 h 1705557"/>
              <a:gd name="connsiteX199" fmla="*/ 7781942 w 10232859"/>
              <a:gd name="connsiteY199" fmla="*/ 937017 h 1705557"/>
              <a:gd name="connsiteX200" fmla="*/ 7827704 w 10232859"/>
              <a:gd name="connsiteY200" fmla="*/ 935072 h 1705557"/>
              <a:gd name="connsiteX201" fmla="*/ 7867270 w 10232859"/>
              <a:gd name="connsiteY201" fmla="*/ 946880 h 1705557"/>
              <a:gd name="connsiteX202" fmla="*/ 7866538 w 10232859"/>
              <a:gd name="connsiteY202" fmla="*/ 961559 h 1705557"/>
              <a:gd name="connsiteX203" fmla="*/ 7912084 w 10232859"/>
              <a:gd name="connsiteY203" fmla="*/ 970314 h 1705557"/>
              <a:gd name="connsiteX204" fmla="*/ 7982264 w 10232859"/>
              <a:gd name="connsiteY204" fmla="*/ 982287 h 1705557"/>
              <a:gd name="connsiteX205" fmla="*/ 7991272 w 10232859"/>
              <a:gd name="connsiteY205" fmla="*/ 987618 h 1705557"/>
              <a:gd name="connsiteX206" fmla="*/ 8006496 w 10232859"/>
              <a:gd name="connsiteY206" fmla="*/ 979353 h 1705557"/>
              <a:gd name="connsiteX207" fmla="*/ 8034497 w 10232859"/>
              <a:gd name="connsiteY207" fmla="*/ 978568 h 1705557"/>
              <a:gd name="connsiteX208" fmla="*/ 8150881 w 10232859"/>
              <a:gd name="connsiteY208" fmla="*/ 996925 h 1705557"/>
              <a:gd name="connsiteX209" fmla="*/ 8172106 w 10232859"/>
              <a:gd name="connsiteY209" fmla="*/ 997026 h 1705557"/>
              <a:gd name="connsiteX210" fmla="*/ 8196076 w 10232859"/>
              <a:gd name="connsiteY210" fmla="*/ 1006592 h 1705557"/>
              <a:gd name="connsiteX211" fmla="*/ 8247463 w 10232859"/>
              <a:gd name="connsiteY211" fmla="*/ 1022846 h 1705557"/>
              <a:gd name="connsiteX212" fmla="*/ 8279272 w 10232859"/>
              <a:gd name="connsiteY212" fmla="*/ 1039435 h 1705557"/>
              <a:gd name="connsiteX213" fmla="*/ 8289611 w 10232859"/>
              <a:gd name="connsiteY213" fmla="*/ 1035144 h 1705557"/>
              <a:gd name="connsiteX214" fmla="*/ 8311483 w 10232859"/>
              <a:gd name="connsiteY214" fmla="*/ 1035913 h 1705557"/>
              <a:gd name="connsiteX215" fmla="*/ 8399489 w 10232859"/>
              <a:gd name="connsiteY215" fmla="*/ 1055076 h 1705557"/>
              <a:gd name="connsiteX216" fmla="*/ 8415973 w 10232859"/>
              <a:gd name="connsiteY216" fmla="*/ 1056174 h 1705557"/>
              <a:gd name="connsiteX217" fmla="*/ 8433326 w 10232859"/>
              <a:gd name="connsiteY217" fmla="*/ 1064395 h 1705557"/>
              <a:gd name="connsiteX218" fmla="*/ 8502328 w 10232859"/>
              <a:gd name="connsiteY218" fmla="*/ 1098012 h 1705557"/>
              <a:gd name="connsiteX219" fmla="*/ 8534346 w 10232859"/>
              <a:gd name="connsiteY219" fmla="*/ 1113494 h 1705557"/>
              <a:gd name="connsiteX220" fmla="*/ 8534980 w 10232859"/>
              <a:gd name="connsiteY220" fmla="*/ 1117375 h 1705557"/>
              <a:gd name="connsiteX221" fmla="*/ 8544104 w 10232859"/>
              <a:gd name="connsiteY221" fmla="*/ 1114920 h 1705557"/>
              <a:gd name="connsiteX222" fmla="*/ 8567742 w 10232859"/>
              <a:gd name="connsiteY222" fmla="*/ 1124104 h 1705557"/>
              <a:gd name="connsiteX223" fmla="*/ 8633779 w 10232859"/>
              <a:gd name="connsiteY223" fmla="*/ 1145740 h 1705557"/>
              <a:gd name="connsiteX224" fmla="*/ 8676965 w 10232859"/>
              <a:gd name="connsiteY224" fmla="*/ 1163463 h 1705557"/>
              <a:gd name="connsiteX225" fmla="*/ 8698944 w 10232859"/>
              <a:gd name="connsiteY225" fmla="*/ 1163453 h 1705557"/>
              <a:gd name="connsiteX226" fmla="*/ 8711456 w 10232859"/>
              <a:gd name="connsiteY226" fmla="*/ 1175731 h 1705557"/>
              <a:gd name="connsiteX227" fmla="*/ 8732793 w 10232859"/>
              <a:gd name="connsiteY227" fmla="*/ 1179486 h 1705557"/>
              <a:gd name="connsiteX228" fmla="*/ 8751897 w 10232859"/>
              <a:gd name="connsiteY228" fmla="*/ 1197400 h 1705557"/>
              <a:gd name="connsiteX229" fmla="*/ 8793564 w 10232859"/>
              <a:gd name="connsiteY229" fmla="*/ 1179086 h 1705557"/>
              <a:gd name="connsiteX230" fmla="*/ 8834270 w 10232859"/>
              <a:gd name="connsiteY230" fmla="*/ 1213138 h 1705557"/>
              <a:gd name="connsiteX231" fmla="*/ 8853872 w 10232859"/>
              <a:gd name="connsiteY231" fmla="*/ 1221228 h 1705557"/>
              <a:gd name="connsiteX232" fmla="*/ 8861901 w 10232859"/>
              <a:gd name="connsiteY232" fmla="*/ 1217889 h 1705557"/>
              <a:gd name="connsiteX233" fmla="*/ 8874168 w 10232859"/>
              <a:gd name="connsiteY233" fmla="*/ 1220481 h 1705557"/>
              <a:gd name="connsiteX234" fmla="*/ 8871123 w 10232859"/>
              <a:gd name="connsiteY234" fmla="*/ 1227674 h 1705557"/>
              <a:gd name="connsiteX235" fmla="*/ 8903537 w 10232859"/>
              <a:gd name="connsiteY235" fmla="*/ 1237102 h 1705557"/>
              <a:gd name="connsiteX236" fmla="*/ 8933767 w 10232859"/>
              <a:gd name="connsiteY236" fmla="*/ 1269882 h 1705557"/>
              <a:gd name="connsiteX237" fmla="*/ 8985765 w 10232859"/>
              <a:gd name="connsiteY237" fmla="*/ 1294178 h 1705557"/>
              <a:gd name="connsiteX238" fmla="*/ 9071444 w 10232859"/>
              <a:gd name="connsiteY238" fmla="*/ 1323819 h 1705557"/>
              <a:gd name="connsiteX239" fmla="*/ 9096711 w 10232859"/>
              <a:gd name="connsiteY239" fmla="*/ 1334291 h 1705557"/>
              <a:gd name="connsiteX240" fmla="*/ 9338853 w 10232859"/>
              <a:gd name="connsiteY240" fmla="*/ 1454560 h 1705557"/>
              <a:gd name="connsiteX241" fmla="*/ 9520814 w 10232859"/>
              <a:gd name="connsiteY241" fmla="*/ 1456341 h 1705557"/>
              <a:gd name="connsiteX242" fmla="*/ 9702271 w 10232859"/>
              <a:gd name="connsiteY242" fmla="*/ 1495067 h 1705557"/>
              <a:gd name="connsiteX243" fmla="*/ 9744273 w 10232859"/>
              <a:gd name="connsiteY243" fmla="*/ 1530026 h 1705557"/>
              <a:gd name="connsiteX244" fmla="*/ 9771903 w 10232859"/>
              <a:gd name="connsiteY244" fmla="*/ 1536548 h 1705557"/>
              <a:gd name="connsiteX245" fmla="*/ 9818565 w 10232859"/>
              <a:gd name="connsiteY245" fmla="*/ 1545059 h 1705557"/>
              <a:gd name="connsiteX246" fmla="*/ 9882202 w 10232859"/>
              <a:gd name="connsiteY246" fmla="*/ 1572402 h 1705557"/>
              <a:gd name="connsiteX247" fmla="*/ 10022025 w 10232859"/>
              <a:gd name="connsiteY247" fmla="*/ 1606210 h 1705557"/>
              <a:gd name="connsiteX248" fmla="*/ 10220406 w 10232859"/>
              <a:gd name="connsiteY248" fmla="*/ 1683519 h 1705557"/>
              <a:gd name="connsiteX249" fmla="*/ 10232859 w 10232859"/>
              <a:gd name="connsiteY249" fmla="*/ 1705557 h 1705557"/>
              <a:gd name="connsiteX250" fmla="*/ 0 w 10232859"/>
              <a:gd name="connsiteY250" fmla="*/ 1705557 h 1705557"/>
              <a:gd name="connsiteX251" fmla="*/ 0 w 10232859"/>
              <a:gd name="connsiteY251" fmla="*/ 28342 h 1705557"/>
              <a:gd name="connsiteX252" fmla="*/ 8097 w 10232859"/>
              <a:gd name="connsiteY252" fmla="*/ 30869 h 1705557"/>
              <a:gd name="connsiteX253" fmla="*/ 77128 w 10232859"/>
              <a:gd name="connsiteY253" fmla="*/ 13381 h 1705557"/>
              <a:gd name="connsiteX254" fmla="*/ 188338 w 10232859"/>
              <a:gd name="connsiteY254" fmla="*/ 11593 h 1705557"/>
              <a:gd name="connsiteX255" fmla="*/ 298809 w 10232859"/>
              <a:gd name="connsiteY255" fmla="*/ 12712 h 1705557"/>
              <a:gd name="connsiteX256" fmla="*/ 338985 w 10232859"/>
              <a:gd name="connsiteY256" fmla="*/ 14520 h 1705557"/>
              <a:gd name="connsiteX257" fmla="*/ 409815 w 10232859"/>
              <a:gd name="connsiteY257" fmla="*/ 11559 h 1705557"/>
              <a:gd name="connsiteX258" fmla="*/ 424169 w 10232859"/>
              <a:gd name="connsiteY258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090616 w 10232859"/>
              <a:gd name="connsiteY157" fmla="*/ 348731 h 1705557"/>
              <a:gd name="connsiteX158" fmla="*/ 6105063 w 10232859"/>
              <a:gd name="connsiteY158" fmla="*/ 353854 h 1705557"/>
              <a:gd name="connsiteX159" fmla="*/ 6135796 w 10232859"/>
              <a:gd name="connsiteY159" fmla="*/ 369657 h 1705557"/>
              <a:gd name="connsiteX160" fmla="*/ 6195166 w 10232859"/>
              <a:gd name="connsiteY160" fmla="*/ 366704 h 1705557"/>
              <a:gd name="connsiteX161" fmla="*/ 6216259 w 10232859"/>
              <a:gd name="connsiteY161" fmla="*/ 369879 h 1705557"/>
              <a:gd name="connsiteX162" fmla="*/ 6228331 w 10232859"/>
              <a:gd name="connsiteY162" fmla="*/ 370548 h 1705557"/>
              <a:gd name="connsiteX163" fmla="*/ 6229602 w 10232859"/>
              <a:gd name="connsiteY163" fmla="*/ 369928 h 1705557"/>
              <a:gd name="connsiteX164" fmla="*/ 6258988 w 10232859"/>
              <a:gd name="connsiteY164" fmla="*/ 385174 h 1705557"/>
              <a:gd name="connsiteX165" fmla="*/ 6264106 w 10232859"/>
              <a:gd name="connsiteY165" fmla="*/ 385655 h 1705557"/>
              <a:gd name="connsiteX166" fmla="*/ 6281703 w 10232859"/>
              <a:gd name="connsiteY166" fmla="*/ 397568 h 1705557"/>
              <a:gd name="connsiteX167" fmla="*/ 6291622 w 10232859"/>
              <a:gd name="connsiteY167" fmla="*/ 402669 h 1705557"/>
              <a:gd name="connsiteX168" fmla="*/ 6292712 w 10232859"/>
              <a:gd name="connsiteY168" fmla="*/ 406285 h 1705557"/>
              <a:gd name="connsiteX169" fmla="*/ 6308227 w 10232859"/>
              <a:gd name="connsiteY169" fmla="*/ 412710 h 1705557"/>
              <a:gd name="connsiteX170" fmla="*/ 6310656 w 10232859"/>
              <a:gd name="connsiteY170" fmla="*/ 412628 h 1705557"/>
              <a:gd name="connsiteX171" fmla="*/ 6321049 w 10232859"/>
              <a:gd name="connsiteY171" fmla="*/ 420978 h 1705557"/>
              <a:gd name="connsiteX172" fmla="*/ 6326853 w 10232859"/>
              <a:gd name="connsiteY172" fmla="*/ 431664 h 1705557"/>
              <a:gd name="connsiteX173" fmla="*/ 6467879 w 10232859"/>
              <a:gd name="connsiteY173" fmla="*/ 474762 h 1705557"/>
              <a:gd name="connsiteX174" fmla="*/ 6564351 w 10232859"/>
              <a:gd name="connsiteY174" fmla="*/ 544032 h 1705557"/>
              <a:gd name="connsiteX175" fmla="*/ 6641544 w 10232859"/>
              <a:gd name="connsiteY175" fmla="*/ 566599 h 1705557"/>
              <a:gd name="connsiteX176" fmla="*/ 6731052 w 10232859"/>
              <a:gd name="connsiteY176" fmla="*/ 578550 h 1705557"/>
              <a:gd name="connsiteX177" fmla="*/ 6858983 w 10232859"/>
              <a:gd name="connsiteY177" fmla="*/ 630237 h 1705557"/>
              <a:gd name="connsiteX178" fmla="*/ 6910661 w 10232859"/>
              <a:gd name="connsiteY178" fmla="*/ 641134 h 1705557"/>
              <a:gd name="connsiteX179" fmla="*/ 6944111 w 10232859"/>
              <a:gd name="connsiteY179" fmla="*/ 666016 h 1705557"/>
              <a:gd name="connsiteX180" fmla="*/ 6965771 w 10232859"/>
              <a:gd name="connsiteY180" fmla="*/ 666445 h 1705557"/>
              <a:gd name="connsiteX181" fmla="*/ 6969639 w 10232859"/>
              <a:gd name="connsiteY181" fmla="*/ 666351 h 1705557"/>
              <a:gd name="connsiteX182" fmla="*/ 6982242 w 10232859"/>
              <a:gd name="connsiteY182" fmla="*/ 669626 h 1705557"/>
              <a:gd name="connsiteX183" fmla="*/ 6989387 w 10232859"/>
              <a:gd name="connsiteY183" fmla="*/ 665988 h 1705557"/>
              <a:gd name="connsiteX184" fmla="*/ 7010930 w 10232859"/>
              <a:gd name="connsiteY184" fmla="*/ 667648 h 1705557"/>
              <a:gd name="connsiteX185" fmla="*/ 7033125 w 10232859"/>
              <a:gd name="connsiteY185" fmla="*/ 674950 h 1705557"/>
              <a:gd name="connsiteX186" fmla="*/ 7134461 w 10232859"/>
              <a:gd name="connsiteY186" fmla="*/ 714706 h 1705557"/>
              <a:gd name="connsiteX187" fmla="*/ 7197450 w 10232859"/>
              <a:gd name="connsiteY187" fmla="*/ 735608 h 1705557"/>
              <a:gd name="connsiteX188" fmla="*/ 7225084 w 10232859"/>
              <a:gd name="connsiteY188" fmla="*/ 739019 h 1705557"/>
              <a:gd name="connsiteX189" fmla="*/ 7261183 w 10232859"/>
              <a:gd name="connsiteY189" fmla="*/ 746827 h 1705557"/>
              <a:gd name="connsiteX190" fmla="*/ 7327760 w 10232859"/>
              <a:gd name="connsiteY190" fmla="*/ 757100 h 1705557"/>
              <a:gd name="connsiteX191" fmla="*/ 7412222 w 10232859"/>
              <a:gd name="connsiteY191" fmla="*/ 777001 h 1705557"/>
              <a:gd name="connsiteX192" fmla="*/ 7457904 w 10232859"/>
              <a:gd name="connsiteY192" fmla="*/ 810835 h 1705557"/>
              <a:gd name="connsiteX193" fmla="*/ 7465795 w 10232859"/>
              <a:gd name="connsiteY193" fmla="*/ 809112 h 1705557"/>
              <a:gd name="connsiteX194" fmla="*/ 7505046 w 10232859"/>
              <a:gd name="connsiteY194" fmla="*/ 823031 h 1705557"/>
              <a:gd name="connsiteX195" fmla="*/ 7623220 w 10232859"/>
              <a:gd name="connsiteY195" fmla="*/ 895034 h 1705557"/>
              <a:gd name="connsiteX196" fmla="*/ 7700458 w 10232859"/>
              <a:gd name="connsiteY196" fmla="*/ 921593 h 1705557"/>
              <a:gd name="connsiteX197" fmla="*/ 7730988 w 10232859"/>
              <a:gd name="connsiteY197" fmla="*/ 927270 h 1705557"/>
              <a:gd name="connsiteX198" fmla="*/ 7781942 w 10232859"/>
              <a:gd name="connsiteY198" fmla="*/ 937017 h 1705557"/>
              <a:gd name="connsiteX199" fmla="*/ 7827704 w 10232859"/>
              <a:gd name="connsiteY199" fmla="*/ 935072 h 1705557"/>
              <a:gd name="connsiteX200" fmla="*/ 7867270 w 10232859"/>
              <a:gd name="connsiteY200" fmla="*/ 946880 h 1705557"/>
              <a:gd name="connsiteX201" fmla="*/ 7866538 w 10232859"/>
              <a:gd name="connsiteY201" fmla="*/ 961559 h 1705557"/>
              <a:gd name="connsiteX202" fmla="*/ 7912084 w 10232859"/>
              <a:gd name="connsiteY202" fmla="*/ 970314 h 1705557"/>
              <a:gd name="connsiteX203" fmla="*/ 7982264 w 10232859"/>
              <a:gd name="connsiteY203" fmla="*/ 982287 h 1705557"/>
              <a:gd name="connsiteX204" fmla="*/ 7991272 w 10232859"/>
              <a:gd name="connsiteY204" fmla="*/ 987618 h 1705557"/>
              <a:gd name="connsiteX205" fmla="*/ 8006496 w 10232859"/>
              <a:gd name="connsiteY205" fmla="*/ 979353 h 1705557"/>
              <a:gd name="connsiteX206" fmla="*/ 8034497 w 10232859"/>
              <a:gd name="connsiteY206" fmla="*/ 978568 h 1705557"/>
              <a:gd name="connsiteX207" fmla="*/ 8150881 w 10232859"/>
              <a:gd name="connsiteY207" fmla="*/ 996925 h 1705557"/>
              <a:gd name="connsiteX208" fmla="*/ 8172106 w 10232859"/>
              <a:gd name="connsiteY208" fmla="*/ 997026 h 1705557"/>
              <a:gd name="connsiteX209" fmla="*/ 8196076 w 10232859"/>
              <a:gd name="connsiteY209" fmla="*/ 1006592 h 1705557"/>
              <a:gd name="connsiteX210" fmla="*/ 8247463 w 10232859"/>
              <a:gd name="connsiteY210" fmla="*/ 1022846 h 1705557"/>
              <a:gd name="connsiteX211" fmla="*/ 8279272 w 10232859"/>
              <a:gd name="connsiteY211" fmla="*/ 1039435 h 1705557"/>
              <a:gd name="connsiteX212" fmla="*/ 8289611 w 10232859"/>
              <a:gd name="connsiteY212" fmla="*/ 1035144 h 1705557"/>
              <a:gd name="connsiteX213" fmla="*/ 8311483 w 10232859"/>
              <a:gd name="connsiteY213" fmla="*/ 1035913 h 1705557"/>
              <a:gd name="connsiteX214" fmla="*/ 8399489 w 10232859"/>
              <a:gd name="connsiteY214" fmla="*/ 1055076 h 1705557"/>
              <a:gd name="connsiteX215" fmla="*/ 8415973 w 10232859"/>
              <a:gd name="connsiteY215" fmla="*/ 1056174 h 1705557"/>
              <a:gd name="connsiteX216" fmla="*/ 8433326 w 10232859"/>
              <a:gd name="connsiteY216" fmla="*/ 1064395 h 1705557"/>
              <a:gd name="connsiteX217" fmla="*/ 8502328 w 10232859"/>
              <a:gd name="connsiteY217" fmla="*/ 1098012 h 1705557"/>
              <a:gd name="connsiteX218" fmla="*/ 8534346 w 10232859"/>
              <a:gd name="connsiteY218" fmla="*/ 1113494 h 1705557"/>
              <a:gd name="connsiteX219" fmla="*/ 8534980 w 10232859"/>
              <a:gd name="connsiteY219" fmla="*/ 1117375 h 1705557"/>
              <a:gd name="connsiteX220" fmla="*/ 8544104 w 10232859"/>
              <a:gd name="connsiteY220" fmla="*/ 1114920 h 1705557"/>
              <a:gd name="connsiteX221" fmla="*/ 8567742 w 10232859"/>
              <a:gd name="connsiteY221" fmla="*/ 1124104 h 1705557"/>
              <a:gd name="connsiteX222" fmla="*/ 8633779 w 10232859"/>
              <a:gd name="connsiteY222" fmla="*/ 1145740 h 1705557"/>
              <a:gd name="connsiteX223" fmla="*/ 8676965 w 10232859"/>
              <a:gd name="connsiteY223" fmla="*/ 1163463 h 1705557"/>
              <a:gd name="connsiteX224" fmla="*/ 8698944 w 10232859"/>
              <a:gd name="connsiteY224" fmla="*/ 1163453 h 1705557"/>
              <a:gd name="connsiteX225" fmla="*/ 8711456 w 10232859"/>
              <a:gd name="connsiteY225" fmla="*/ 1175731 h 1705557"/>
              <a:gd name="connsiteX226" fmla="*/ 8732793 w 10232859"/>
              <a:gd name="connsiteY226" fmla="*/ 1179486 h 1705557"/>
              <a:gd name="connsiteX227" fmla="*/ 8751897 w 10232859"/>
              <a:gd name="connsiteY227" fmla="*/ 1197400 h 1705557"/>
              <a:gd name="connsiteX228" fmla="*/ 8793564 w 10232859"/>
              <a:gd name="connsiteY228" fmla="*/ 1179086 h 1705557"/>
              <a:gd name="connsiteX229" fmla="*/ 8834270 w 10232859"/>
              <a:gd name="connsiteY229" fmla="*/ 1213138 h 1705557"/>
              <a:gd name="connsiteX230" fmla="*/ 8853872 w 10232859"/>
              <a:gd name="connsiteY230" fmla="*/ 1221228 h 1705557"/>
              <a:gd name="connsiteX231" fmla="*/ 8861901 w 10232859"/>
              <a:gd name="connsiteY231" fmla="*/ 1217889 h 1705557"/>
              <a:gd name="connsiteX232" fmla="*/ 8874168 w 10232859"/>
              <a:gd name="connsiteY232" fmla="*/ 1220481 h 1705557"/>
              <a:gd name="connsiteX233" fmla="*/ 8871123 w 10232859"/>
              <a:gd name="connsiteY233" fmla="*/ 1227674 h 1705557"/>
              <a:gd name="connsiteX234" fmla="*/ 8903537 w 10232859"/>
              <a:gd name="connsiteY234" fmla="*/ 1237102 h 1705557"/>
              <a:gd name="connsiteX235" fmla="*/ 8933767 w 10232859"/>
              <a:gd name="connsiteY235" fmla="*/ 1269882 h 1705557"/>
              <a:gd name="connsiteX236" fmla="*/ 8985765 w 10232859"/>
              <a:gd name="connsiteY236" fmla="*/ 1294178 h 1705557"/>
              <a:gd name="connsiteX237" fmla="*/ 9071444 w 10232859"/>
              <a:gd name="connsiteY237" fmla="*/ 1323819 h 1705557"/>
              <a:gd name="connsiteX238" fmla="*/ 9096711 w 10232859"/>
              <a:gd name="connsiteY238" fmla="*/ 1334291 h 1705557"/>
              <a:gd name="connsiteX239" fmla="*/ 9338853 w 10232859"/>
              <a:gd name="connsiteY239" fmla="*/ 1454560 h 1705557"/>
              <a:gd name="connsiteX240" fmla="*/ 9520814 w 10232859"/>
              <a:gd name="connsiteY240" fmla="*/ 1456341 h 1705557"/>
              <a:gd name="connsiteX241" fmla="*/ 9702271 w 10232859"/>
              <a:gd name="connsiteY241" fmla="*/ 1495067 h 1705557"/>
              <a:gd name="connsiteX242" fmla="*/ 9744273 w 10232859"/>
              <a:gd name="connsiteY242" fmla="*/ 1530026 h 1705557"/>
              <a:gd name="connsiteX243" fmla="*/ 9771903 w 10232859"/>
              <a:gd name="connsiteY243" fmla="*/ 1536548 h 1705557"/>
              <a:gd name="connsiteX244" fmla="*/ 9818565 w 10232859"/>
              <a:gd name="connsiteY244" fmla="*/ 1545059 h 1705557"/>
              <a:gd name="connsiteX245" fmla="*/ 9882202 w 10232859"/>
              <a:gd name="connsiteY245" fmla="*/ 1572402 h 1705557"/>
              <a:gd name="connsiteX246" fmla="*/ 10022025 w 10232859"/>
              <a:gd name="connsiteY246" fmla="*/ 1606210 h 1705557"/>
              <a:gd name="connsiteX247" fmla="*/ 10220406 w 10232859"/>
              <a:gd name="connsiteY247" fmla="*/ 1683519 h 1705557"/>
              <a:gd name="connsiteX248" fmla="*/ 10232859 w 10232859"/>
              <a:gd name="connsiteY248" fmla="*/ 1705557 h 1705557"/>
              <a:gd name="connsiteX249" fmla="*/ 0 w 10232859"/>
              <a:gd name="connsiteY249" fmla="*/ 1705557 h 1705557"/>
              <a:gd name="connsiteX250" fmla="*/ 0 w 10232859"/>
              <a:gd name="connsiteY250" fmla="*/ 28342 h 1705557"/>
              <a:gd name="connsiteX251" fmla="*/ 8097 w 10232859"/>
              <a:gd name="connsiteY251" fmla="*/ 30869 h 1705557"/>
              <a:gd name="connsiteX252" fmla="*/ 77128 w 10232859"/>
              <a:gd name="connsiteY252" fmla="*/ 13381 h 1705557"/>
              <a:gd name="connsiteX253" fmla="*/ 188338 w 10232859"/>
              <a:gd name="connsiteY253" fmla="*/ 11593 h 1705557"/>
              <a:gd name="connsiteX254" fmla="*/ 298809 w 10232859"/>
              <a:gd name="connsiteY254" fmla="*/ 12712 h 1705557"/>
              <a:gd name="connsiteX255" fmla="*/ 338985 w 10232859"/>
              <a:gd name="connsiteY255" fmla="*/ 14520 h 1705557"/>
              <a:gd name="connsiteX256" fmla="*/ 409815 w 10232859"/>
              <a:gd name="connsiteY256" fmla="*/ 11559 h 1705557"/>
              <a:gd name="connsiteX257" fmla="*/ 424169 w 10232859"/>
              <a:gd name="connsiteY257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26853 w 10232859"/>
              <a:gd name="connsiteY171" fmla="*/ 43166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21049 w 10232859"/>
              <a:gd name="connsiteY170" fmla="*/ 420978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385492 w 10232859"/>
              <a:gd name="connsiteY171" fmla="*/ 428283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10656 w 10232859"/>
              <a:gd name="connsiteY169" fmla="*/ 412628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31052 w 10232859"/>
              <a:gd name="connsiteY175" fmla="*/ 578550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641544 w 10232859"/>
              <a:gd name="connsiteY174" fmla="*/ 566599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95011 w 10232859"/>
              <a:gd name="connsiteY80" fmla="*/ 184714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14383 w 10232859"/>
              <a:gd name="connsiteY80" fmla="*/ 228669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76686 w 10232859"/>
              <a:gd name="connsiteY80" fmla="*/ 218526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497583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5541 w 10232859"/>
              <a:gd name="connsiteY82" fmla="*/ 143437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104175 w 10232859"/>
              <a:gd name="connsiteY78" fmla="*/ 169945 h 1705557"/>
              <a:gd name="connsiteX79" fmla="*/ 3254203 w 10232859"/>
              <a:gd name="connsiteY79" fmla="*/ 158270 h 1705557"/>
              <a:gd name="connsiteX80" fmla="*/ 3380350 w 10232859"/>
              <a:gd name="connsiteY80" fmla="*/ 157665 h 1705557"/>
              <a:gd name="connsiteX81" fmla="*/ 3476147 w 10232859"/>
              <a:gd name="connsiteY81" fmla="*/ 177439 h 1705557"/>
              <a:gd name="connsiteX82" fmla="*/ 3581876 w 10232859"/>
              <a:gd name="connsiteY82" fmla="*/ 156962 h 1705557"/>
              <a:gd name="connsiteX83" fmla="*/ 3704761 w 10232859"/>
              <a:gd name="connsiteY83" fmla="*/ 157006 h 1705557"/>
              <a:gd name="connsiteX84" fmla="*/ 3755040 w 10232859"/>
              <a:gd name="connsiteY84" fmla="*/ 148492 h 1705557"/>
              <a:gd name="connsiteX85" fmla="*/ 3804689 w 10232859"/>
              <a:gd name="connsiteY85" fmla="*/ 158407 h 1705557"/>
              <a:gd name="connsiteX86" fmla="*/ 3821793 w 10232859"/>
              <a:gd name="connsiteY86" fmla="*/ 151257 h 1705557"/>
              <a:gd name="connsiteX87" fmla="*/ 3824682 w 10232859"/>
              <a:gd name="connsiteY87" fmla="*/ 149833 h 1705557"/>
              <a:gd name="connsiteX88" fmla="*/ 3837536 w 10232859"/>
              <a:gd name="connsiteY88" fmla="*/ 148292 h 1705557"/>
              <a:gd name="connsiteX89" fmla="*/ 3839550 w 10232859"/>
              <a:gd name="connsiteY89" fmla="*/ 142661 h 1705557"/>
              <a:gd name="connsiteX90" fmla="*/ 3857743 w 10232859"/>
              <a:gd name="connsiteY90" fmla="*/ 136618 h 1705557"/>
              <a:gd name="connsiteX91" fmla="*/ 3881852 w 10232859"/>
              <a:gd name="connsiteY91" fmla="*/ 135231 h 1705557"/>
              <a:gd name="connsiteX92" fmla="*/ 3998088 w 10232859"/>
              <a:gd name="connsiteY92" fmla="*/ 134446 h 1705557"/>
              <a:gd name="connsiteX93" fmla="*/ 4066682 w 10232859"/>
              <a:gd name="connsiteY93" fmla="*/ 130661 h 1705557"/>
              <a:gd name="connsiteX94" fmla="*/ 4091246 w 10232859"/>
              <a:gd name="connsiteY94" fmla="*/ 124017 h 1705557"/>
              <a:gd name="connsiteX95" fmla="*/ 4126556 w 10232859"/>
              <a:gd name="connsiteY95" fmla="*/ 118239 h 1705557"/>
              <a:gd name="connsiteX96" fmla="*/ 4187717 w 10232859"/>
              <a:gd name="connsiteY96" fmla="*/ 104010 h 1705557"/>
              <a:gd name="connsiteX97" fmla="*/ 4220826 w 10232859"/>
              <a:gd name="connsiteY97" fmla="*/ 102505 h 1705557"/>
              <a:gd name="connsiteX98" fmla="*/ 4239014 w 10232859"/>
              <a:gd name="connsiteY98" fmla="*/ 97354 h 1705557"/>
              <a:gd name="connsiteX99" fmla="*/ 4246653 w 10232859"/>
              <a:gd name="connsiteY99" fmla="*/ 97874 h 1705557"/>
              <a:gd name="connsiteX100" fmla="*/ 4271841 w 10232859"/>
              <a:gd name="connsiteY100" fmla="*/ 96702 h 1705557"/>
              <a:gd name="connsiteX101" fmla="*/ 4286277 w 10232859"/>
              <a:gd name="connsiteY101" fmla="*/ 96687 h 1705557"/>
              <a:gd name="connsiteX102" fmla="*/ 4292025 w 10232859"/>
              <a:gd name="connsiteY102" fmla="*/ 96921 h 1705557"/>
              <a:gd name="connsiteX103" fmla="*/ 4304713 w 10232859"/>
              <a:gd name="connsiteY103" fmla="*/ 102187 h 1705557"/>
              <a:gd name="connsiteX104" fmla="*/ 4321285 w 10232859"/>
              <a:gd name="connsiteY104" fmla="*/ 100074 h 1705557"/>
              <a:gd name="connsiteX105" fmla="*/ 4339561 w 10232859"/>
              <a:gd name="connsiteY105" fmla="*/ 105320 h 1705557"/>
              <a:gd name="connsiteX106" fmla="*/ 4343990 w 10232859"/>
              <a:gd name="connsiteY106" fmla="*/ 101090 h 1705557"/>
              <a:gd name="connsiteX107" fmla="*/ 4358885 w 10232859"/>
              <a:gd name="connsiteY107" fmla="*/ 96778 h 1705557"/>
              <a:gd name="connsiteX108" fmla="*/ 4371648 w 10232859"/>
              <a:gd name="connsiteY108" fmla="*/ 101826 h 1705557"/>
              <a:gd name="connsiteX109" fmla="*/ 4398380 w 10232859"/>
              <a:gd name="connsiteY109" fmla="*/ 104961 h 1705557"/>
              <a:gd name="connsiteX110" fmla="*/ 4405729 w 10232859"/>
              <a:gd name="connsiteY110" fmla="*/ 104191 h 1705557"/>
              <a:gd name="connsiteX111" fmla="*/ 4431408 w 10232859"/>
              <a:gd name="connsiteY111" fmla="*/ 110825 h 1705557"/>
              <a:gd name="connsiteX112" fmla="*/ 4472183 w 10232859"/>
              <a:gd name="connsiteY112" fmla="*/ 116430 h 1705557"/>
              <a:gd name="connsiteX113" fmla="*/ 4518828 w 10232859"/>
              <a:gd name="connsiteY113" fmla="*/ 119114 h 1705557"/>
              <a:gd name="connsiteX114" fmla="*/ 4532040 w 10232859"/>
              <a:gd name="connsiteY114" fmla="*/ 124307 h 1705557"/>
              <a:gd name="connsiteX115" fmla="*/ 4617778 w 10232859"/>
              <a:gd name="connsiteY115" fmla="*/ 136993 h 1705557"/>
              <a:gd name="connsiteX116" fmla="*/ 4641872 w 10232859"/>
              <a:gd name="connsiteY116" fmla="*/ 140721 h 1705557"/>
              <a:gd name="connsiteX117" fmla="*/ 4662766 w 10232859"/>
              <a:gd name="connsiteY117" fmla="*/ 138952 h 1705557"/>
              <a:gd name="connsiteX118" fmla="*/ 4667770 w 10232859"/>
              <a:gd name="connsiteY118" fmla="*/ 134208 h 1705557"/>
              <a:gd name="connsiteX119" fmla="*/ 4681052 w 10232859"/>
              <a:gd name="connsiteY119" fmla="*/ 135461 h 1705557"/>
              <a:gd name="connsiteX120" fmla="*/ 4684624 w 10232859"/>
              <a:gd name="connsiteY120" fmla="*/ 134755 h 1705557"/>
              <a:gd name="connsiteX121" fmla="*/ 4705061 w 10232859"/>
              <a:gd name="connsiteY121" fmla="*/ 131748 h 1705557"/>
              <a:gd name="connsiteX122" fmla="*/ 4747746 w 10232859"/>
              <a:gd name="connsiteY122" fmla="*/ 151131 h 1705557"/>
              <a:gd name="connsiteX123" fmla="*/ 4801045 w 10232859"/>
              <a:gd name="connsiteY123" fmla="*/ 153753 h 1705557"/>
              <a:gd name="connsiteX124" fmla="*/ 5001600 w 10232859"/>
              <a:gd name="connsiteY124" fmla="*/ 196753 h 1705557"/>
              <a:gd name="connsiteX125" fmla="*/ 5033465 w 10232859"/>
              <a:gd name="connsiteY125" fmla="*/ 182429 h 1705557"/>
              <a:gd name="connsiteX126" fmla="*/ 5115965 w 10232859"/>
              <a:gd name="connsiteY126" fmla="*/ 192583 h 1705557"/>
              <a:gd name="connsiteX127" fmla="*/ 5237936 w 10232859"/>
              <a:gd name="connsiteY127" fmla="*/ 246022 h 1705557"/>
              <a:gd name="connsiteX128" fmla="*/ 5290566 w 10232859"/>
              <a:gd name="connsiteY128" fmla="*/ 269809 h 1705557"/>
              <a:gd name="connsiteX129" fmla="*/ 5344878 w 10232859"/>
              <a:gd name="connsiteY129" fmla="*/ 282874 h 1705557"/>
              <a:gd name="connsiteX130" fmla="*/ 5413398 w 10232859"/>
              <a:gd name="connsiteY130" fmla="*/ 282749 h 1705557"/>
              <a:gd name="connsiteX131" fmla="*/ 5415629 w 10232859"/>
              <a:gd name="connsiteY131" fmla="*/ 282282 h 1705557"/>
              <a:gd name="connsiteX132" fmla="*/ 5433078 w 10232859"/>
              <a:gd name="connsiteY132" fmla="*/ 286198 h 1705557"/>
              <a:gd name="connsiteX133" fmla="*/ 5435759 w 10232859"/>
              <a:gd name="connsiteY133" fmla="*/ 289614 h 1705557"/>
              <a:gd name="connsiteX134" fmla="*/ 5447372 w 10232859"/>
              <a:gd name="connsiteY134" fmla="*/ 293101 h 1705557"/>
              <a:gd name="connsiteX135" fmla="*/ 5469289 w 10232859"/>
              <a:gd name="connsiteY135" fmla="*/ 302134 h 1705557"/>
              <a:gd name="connsiteX136" fmla="*/ 5508752 w 10232859"/>
              <a:gd name="connsiteY136" fmla="*/ 312267 h 1705557"/>
              <a:gd name="connsiteX137" fmla="*/ 5509657 w 10232859"/>
              <a:gd name="connsiteY137" fmla="*/ 311450 h 1705557"/>
              <a:gd name="connsiteX138" fmla="*/ 5521245 w 10232859"/>
              <a:gd name="connsiteY138" fmla="*/ 310202 h 1705557"/>
              <a:gd name="connsiteX139" fmla="*/ 5542415 w 10232859"/>
              <a:gd name="connsiteY139" fmla="*/ 310009 h 1705557"/>
              <a:gd name="connsiteX140" fmla="*/ 5596538 w 10232859"/>
              <a:gd name="connsiteY140" fmla="*/ 297667 h 1705557"/>
              <a:gd name="connsiteX141" fmla="*/ 5632514 w 10232859"/>
              <a:gd name="connsiteY141" fmla="*/ 308476 h 1705557"/>
              <a:gd name="connsiteX142" fmla="*/ 5640005 w 10232859"/>
              <a:gd name="connsiteY142" fmla="*/ 310131 h 1705557"/>
              <a:gd name="connsiteX143" fmla="*/ 5640259 w 10232859"/>
              <a:gd name="connsiteY143" fmla="*/ 309949 h 1705557"/>
              <a:gd name="connsiteX144" fmla="*/ 5648365 w 10232859"/>
              <a:gd name="connsiteY144" fmla="*/ 311268 h 1705557"/>
              <a:gd name="connsiteX145" fmla="*/ 5653662 w 10232859"/>
              <a:gd name="connsiteY145" fmla="*/ 313149 h 1705557"/>
              <a:gd name="connsiteX146" fmla="*/ 5668196 w 10232859"/>
              <a:gd name="connsiteY146" fmla="*/ 316360 h 1705557"/>
              <a:gd name="connsiteX147" fmla="*/ 5673886 w 10232859"/>
              <a:gd name="connsiteY147" fmla="*/ 316040 h 1705557"/>
              <a:gd name="connsiteX148" fmla="*/ 5677139 w 10232859"/>
              <a:gd name="connsiteY148" fmla="*/ 313859 h 1705557"/>
              <a:gd name="connsiteX149" fmla="*/ 5708983 w 10232859"/>
              <a:gd name="connsiteY149" fmla="*/ 313188 h 1705557"/>
              <a:gd name="connsiteX150" fmla="*/ 5773909 w 10232859"/>
              <a:gd name="connsiteY150" fmla="*/ 318575 h 1705557"/>
              <a:gd name="connsiteX151" fmla="*/ 5809500 w 10232859"/>
              <a:gd name="connsiteY151" fmla="*/ 324964 h 1705557"/>
              <a:gd name="connsiteX152" fmla="*/ 5908729 w 10232859"/>
              <a:gd name="connsiteY152" fmla="*/ 338849 h 1705557"/>
              <a:gd name="connsiteX153" fmla="*/ 6009654 w 10232859"/>
              <a:gd name="connsiteY153" fmla="*/ 350040 h 1705557"/>
              <a:gd name="connsiteX154" fmla="*/ 6067487 w 10232859"/>
              <a:gd name="connsiteY154" fmla="*/ 340226 h 1705557"/>
              <a:gd name="connsiteX155" fmla="*/ 6073281 w 10232859"/>
              <a:gd name="connsiteY155" fmla="*/ 340830 h 1705557"/>
              <a:gd name="connsiteX156" fmla="*/ 6086225 w 10232859"/>
              <a:gd name="connsiteY156" fmla="*/ 346135 h 1705557"/>
              <a:gd name="connsiteX157" fmla="*/ 6105063 w 10232859"/>
              <a:gd name="connsiteY157" fmla="*/ 353854 h 1705557"/>
              <a:gd name="connsiteX158" fmla="*/ 6135796 w 10232859"/>
              <a:gd name="connsiteY158" fmla="*/ 369657 h 1705557"/>
              <a:gd name="connsiteX159" fmla="*/ 6195166 w 10232859"/>
              <a:gd name="connsiteY159" fmla="*/ 366704 h 1705557"/>
              <a:gd name="connsiteX160" fmla="*/ 6216259 w 10232859"/>
              <a:gd name="connsiteY160" fmla="*/ 369879 h 1705557"/>
              <a:gd name="connsiteX161" fmla="*/ 6228331 w 10232859"/>
              <a:gd name="connsiteY161" fmla="*/ 370548 h 1705557"/>
              <a:gd name="connsiteX162" fmla="*/ 6229602 w 10232859"/>
              <a:gd name="connsiteY162" fmla="*/ 369928 h 1705557"/>
              <a:gd name="connsiteX163" fmla="*/ 6258988 w 10232859"/>
              <a:gd name="connsiteY163" fmla="*/ 385174 h 1705557"/>
              <a:gd name="connsiteX164" fmla="*/ 6264106 w 10232859"/>
              <a:gd name="connsiteY164" fmla="*/ 385655 h 1705557"/>
              <a:gd name="connsiteX165" fmla="*/ 6281703 w 10232859"/>
              <a:gd name="connsiteY165" fmla="*/ 397568 h 1705557"/>
              <a:gd name="connsiteX166" fmla="*/ 6291622 w 10232859"/>
              <a:gd name="connsiteY166" fmla="*/ 402669 h 1705557"/>
              <a:gd name="connsiteX167" fmla="*/ 6292712 w 10232859"/>
              <a:gd name="connsiteY167" fmla="*/ 406285 h 1705557"/>
              <a:gd name="connsiteX168" fmla="*/ 6308227 w 10232859"/>
              <a:gd name="connsiteY168" fmla="*/ 412710 h 1705557"/>
              <a:gd name="connsiteX169" fmla="*/ 6328981 w 10232859"/>
              <a:gd name="connsiteY169" fmla="*/ 416009 h 1705557"/>
              <a:gd name="connsiteX170" fmla="*/ 6368693 w 10232859"/>
              <a:gd name="connsiteY170" fmla="*/ 424359 h 1705557"/>
              <a:gd name="connsiteX171" fmla="*/ 6414811 w 10232859"/>
              <a:gd name="connsiteY171" fmla="*/ 458714 h 1705557"/>
              <a:gd name="connsiteX172" fmla="*/ 6467879 w 10232859"/>
              <a:gd name="connsiteY172" fmla="*/ 474762 h 1705557"/>
              <a:gd name="connsiteX173" fmla="*/ 6564351 w 10232859"/>
              <a:gd name="connsiteY173" fmla="*/ 544032 h 1705557"/>
              <a:gd name="connsiteX174" fmla="*/ 6711178 w 10232859"/>
              <a:gd name="connsiteY174" fmla="*/ 580124 h 1705557"/>
              <a:gd name="connsiteX175" fmla="*/ 6764036 w 10232859"/>
              <a:gd name="connsiteY175" fmla="*/ 595457 h 1705557"/>
              <a:gd name="connsiteX176" fmla="*/ 6858983 w 10232859"/>
              <a:gd name="connsiteY176" fmla="*/ 630237 h 1705557"/>
              <a:gd name="connsiteX177" fmla="*/ 6910661 w 10232859"/>
              <a:gd name="connsiteY177" fmla="*/ 641134 h 1705557"/>
              <a:gd name="connsiteX178" fmla="*/ 6944111 w 10232859"/>
              <a:gd name="connsiteY178" fmla="*/ 666016 h 1705557"/>
              <a:gd name="connsiteX179" fmla="*/ 6965771 w 10232859"/>
              <a:gd name="connsiteY179" fmla="*/ 666445 h 1705557"/>
              <a:gd name="connsiteX180" fmla="*/ 6969639 w 10232859"/>
              <a:gd name="connsiteY180" fmla="*/ 666351 h 1705557"/>
              <a:gd name="connsiteX181" fmla="*/ 6982242 w 10232859"/>
              <a:gd name="connsiteY181" fmla="*/ 669626 h 1705557"/>
              <a:gd name="connsiteX182" fmla="*/ 6989387 w 10232859"/>
              <a:gd name="connsiteY182" fmla="*/ 665988 h 1705557"/>
              <a:gd name="connsiteX183" fmla="*/ 7010930 w 10232859"/>
              <a:gd name="connsiteY183" fmla="*/ 667648 h 1705557"/>
              <a:gd name="connsiteX184" fmla="*/ 7033125 w 10232859"/>
              <a:gd name="connsiteY184" fmla="*/ 674950 h 1705557"/>
              <a:gd name="connsiteX185" fmla="*/ 7134461 w 10232859"/>
              <a:gd name="connsiteY185" fmla="*/ 714706 h 1705557"/>
              <a:gd name="connsiteX186" fmla="*/ 7197450 w 10232859"/>
              <a:gd name="connsiteY186" fmla="*/ 735608 h 1705557"/>
              <a:gd name="connsiteX187" fmla="*/ 7225084 w 10232859"/>
              <a:gd name="connsiteY187" fmla="*/ 739019 h 1705557"/>
              <a:gd name="connsiteX188" fmla="*/ 7261183 w 10232859"/>
              <a:gd name="connsiteY188" fmla="*/ 746827 h 1705557"/>
              <a:gd name="connsiteX189" fmla="*/ 7327760 w 10232859"/>
              <a:gd name="connsiteY189" fmla="*/ 757100 h 1705557"/>
              <a:gd name="connsiteX190" fmla="*/ 7412222 w 10232859"/>
              <a:gd name="connsiteY190" fmla="*/ 777001 h 1705557"/>
              <a:gd name="connsiteX191" fmla="*/ 7457904 w 10232859"/>
              <a:gd name="connsiteY191" fmla="*/ 810835 h 1705557"/>
              <a:gd name="connsiteX192" fmla="*/ 7465795 w 10232859"/>
              <a:gd name="connsiteY192" fmla="*/ 809112 h 1705557"/>
              <a:gd name="connsiteX193" fmla="*/ 7505046 w 10232859"/>
              <a:gd name="connsiteY193" fmla="*/ 823031 h 1705557"/>
              <a:gd name="connsiteX194" fmla="*/ 7623220 w 10232859"/>
              <a:gd name="connsiteY194" fmla="*/ 895034 h 1705557"/>
              <a:gd name="connsiteX195" fmla="*/ 7700458 w 10232859"/>
              <a:gd name="connsiteY195" fmla="*/ 921593 h 1705557"/>
              <a:gd name="connsiteX196" fmla="*/ 7730988 w 10232859"/>
              <a:gd name="connsiteY196" fmla="*/ 927270 h 1705557"/>
              <a:gd name="connsiteX197" fmla="*/ 7781942 w 10232859"/>
              <a:gd name="connsiteY197" fmla="*/ 937017 h 1705557"/>
              <a:gd name="connsiteX198" fmla="*/ 7827704 w 10232859"/>
              <a:gd name="connsiteY198" fmla="*/ 935072 h 1705557"/>
              <a:gd name="connsiteX199" fmla="*/ 7867270 w 10232859"/>
              <a:gd name="connsiteY199" fmla="*/ 946880 h 1705557"/>
              <a:gd name="connsiteX200" fmla="*/ 7866538 w 10232859"/>
              <a:gd name="connsiteY200" fmla="*/ 961559 h 1705557"/>
              <a:gd name="connsiteX201" fmla="*/ 7912084 w 10232859"/>
              <a:gd name="connsiteY201" fmla="*/ 970314 h 1705557"/>
              <a:gd name="connsiteX202" fmla="*/ 7982264 w 10232859"/>
              <a:gd name="connsiteY202" fmla="*/ 982287 h 1705557"/>
              <a:gd name="connsiteX203" fmla="*/ 7991272 w 10232859"/>
              <a:gd name="connsiteY203" fmla="*/ 987618 h 1705557"/>
              <a:gd name="connsiteX204" fmla="*/ 8006496 w 10232859"/>
              <a:gd name="connsiteY204" fmla="*/ 979353 h 1705557"/>
              <a:gd name="connsiteX205" fmla="*/ 8034497 w 10232859"/>
              <a:gd name="connsiteY205" fmla="*/ 978568 h 1705557"/>
              <a:gd name="connsiteX206" fmla="*/ 8150881 w 10232859"/>
              <a:gd name="connsiteY206" fmla="*/ 996925 h 1705557"/>
              <a:gd name="connsiteX207" fmla="*/ 8172106 w 10232859"/>
              <a:gd name="connsiteY207" fmla="*/ 997026 h 1705557"/>
              <a:gd name="connsiteX208" fmla="*/ 8196076 w 10232859"/>
              <a:gd name="connsiteY208" fmla="*/ 1006592 h 1705557"/>
              <a:gd name="connsiteX209" fmla="*/ 8247463 w 10232859"/>
              <a:gd name="connsiteY209" fmla="*/ 1022846 h 1705557"/>
              <a:gd name="connsiteX210" fmla="*/ 8279272 w 10232859"/>
              <a:gd name="connsiteY210" fmla="*/ 1039435 h 1705557"/>
              <a:gd name="connsiteX211" fmla="*/ 8289611 w 10232859"/>
              <a:gd name="connsiteY211" fmla="*/ 1035144 h 1705557"/>
              <a:gd name="connsiteX212" fmla="*/ 8311483 w 10232859"/>
              <a:gd name="connsiteY212" fmla="*/ 1035913 h 1705557"/>
              <a:gd name="connsiteX213" fmla="*/ 8399489 w 10232859"/>
              <a:gd name="connsiteY213" fmla="*/ 1055076 h 1705557"/>
              <a:gd name="connsiteX214" fmla="*/ 8415973 w 10232859"/>
              <a:gd name="connsiteY214" fmla="*/ 1056174 h 1705557"/>
              <a:gd name="connsiteX215" fmla="*/ 8433326 w 10232859"/>
              <a:gd name="connsiteY215" fmla="*/ 1064395 h 1705557"/>
              <a:gd name="connsiteX216" fmla="*/ 8502328 w 10232859"/>
              <a:gd name="connsiteY216" fmla="*/ 1098012 h 1705557"/>
              <a:gd name="connsiteX217" fmla="*/ 8534346 w 10232859"/>
              <a:gd name="connsiteY217" fmla="*/ 1113494 h 1705557"/>
              <a:gd name="connsiteX218" fmla="*/ 8534980 w 10232859"/>
              <a:gd name="connsiteY218" fmla="*/ 1117375 h 1705557"/>
              <a:gd name="connsiteX219" fmla="*/ 8544104 w 10232859"/>
              <a:gd name="connsiteY219" fmla="*/ 1114920 h 1705557"/>
              <a:gd name="connsiteX220" fmla="*/ 8567742 w 10232859"/>
              <a:gd name="connsiteY220" fmla="*/ 1124104 h 1705557"/>
              <a:gd name="connsiteX221" fmla="*/ 8633779 w 10232859"/>
              <a:gd name="connsiteY221" fmla="*/ 1145740 h 1705557"/>
              <a:gd name="connsiteX222" fmla="*/ 8676965 w 10232859"/>
              <a:gd name="connsiteY222" fmla="*/ 1163463 h 1705557"/>
              <a:gd name="connsiteX223" fmla="*/ 8698944 w 10232859"/>
              <a:gd name="connsiteY223" fmla="*/ 1163453 h 1705557"/>
              <a:gd name="connsiteX224" fmla="*/ 8711456 w 10232859"/>
              <a:gd name="connsiteY224" fmla="*/ 1175731 h 1705557"/>
              <a:gd name="connsiteX225" fmla="*/ 8732793 w 10232859"/>
              <a:gd name="connsiteY225" fmla="*/ 1179486 h 1705557"/>
              <a:gd name="connsiteX226" fmla="*/ 8751897 w 10232859"/>
              <a:gd name="connsiteY226" fmla="*/ 1197400 h 1705557"/>
              <a:gd name="connsiteX227" fmla="*/ 8793564 w 10232859"/>
              <a:gd name="connsiteY227" fmla="*/ 1179086 h 1705557"/>
              <a:gd name="connsiteX228" fmla="*/ 8834270 w 10232859"/>
              <a:gd name="connsiteY228" fmla="*/ 1213138 h 1705557"/>
              <a:gd name="connsiteX229" fmla="*/ 8853872 w 10232859"/>
              <a:gd name="connsiteY229" fmla="*/ 1221228 h 1705557"/>
              <a:gd name="connsiteX230" fmla="*/ 8861901 w 10232859"/>
              <a:gd name="connsiteY230" fmla="*/ 1217889 h 1705557"/>
              <a:gd name="connsiteX231" fmla="*/ 8874168 w 10232859"/>
              <a:gd name="connsiteY231" fmla="*/ 1220481 h 1705557"/>
              <a:gd name="connsiteX232" fmla="*/ 8871123 w 10232859"/>
              <a:gd name="connsiteY232" fmla="*/ 1227674 h 1705557"/>
              <a:gd name="connsiteX233" fmla="*/ 8903537 w 10232859"/>
              <a:gd name="connsiteY233" fmla="*/ 1237102 h 1705557"/>
              <a:gd name="connsiteX234" fmla="*/ 8933767 w 10232859"/>
              <a:gd name="connsiteY234" fmla="*/ 1269882 h 1705557"/>
              <a:gd name="connsiteX235" fmla="*/ 8985765 w 10232859"/>
              <a:gd name="connsiteY235" fmla="*/ 1294178 h 1705557"/>
              <a:gd name="connsiteX236" fmla="*/ 9071444 w 10232859"/>
              <a:gd name="connsiteY236" fmla="*/ 1323819 h 1705557"/>
              <a:gd name="connsiteX237" fmla="*/ 9096711 w 10232859"/>
              <a:gd name="connsiteY237" fmla="*/ 1334291 h 1705557"/>
              <a:gd name="connsiteX238" fmla="*/ 9338853 w 10232859"/>
              <a:gd name="connsiteY238" fmla="*/ 1454560 h 1705557"/>
              <a:gd name="connsiteX239" fmla="*/ 9520814 w 10232859"/>
              <a:gd name="connsiteY239" fmla="*/ 1456341 h 1705557"/>
              <a:gd name="connsiteX240" fmla="*/ 9702271 w 10232859"/>
              <a:gd name="connsiteY240" fmla="*/ 1495067 h 1705557"/>
              <a:gd name="connsiteX241" fmla="*/ 9744273 w 10232859"/>
              <a:gd name="connsiteY241" fmla="*/ 1530026 h 1705557"/>
              <a:gd name="connsiteX242" fmla="*/ 9771903 w 10232859"/>
              <a:gd name="connsiteY242" fmla="*/ 1536548 h 1705557"/>
              <a:gd name="connsiteX243" fmla="*/ 9818565 w 10232859"/>
              <a:gd name="connsiteY243" fmla="*/ 1545059 h 1705557"/>
              <a:gd name="connsiteX244" fmla="*/ 9882202 w 10232859"/>
              <a:gd name="connsiteY244" fmla="*/ 1572402 h 1705557"/>
              <a:gd name="connsiteX245" fmla="*/ 10022025 w 10232859"/>
              <a:gd name="connsiteY245" fmla="*/ 1606210 h 1705557"/>
              <a:gd name="connsiteX246" fmla="*/ 10220406 w 10232859"/>
              <a:gd name="connsiteY246" fmla="*/ 1683519 h 1705557"/>
              <a:gd name="connsiteX247" fmla="*/ 10232859 w 10232859"/>
              <a:gd name="connsiteY247" fmla="*/ 1705557 h 1705557"/>
              <a:gd name="connsiteX248" fmla="*/ 0 w 10232859"/>
              <a:gd name="connsiteY248" fmla="*/ 1705557 h 1705557"/>
              <a:gd name="connsiteX249" fmla="*/ 0 w 10232859"/>
              <a:gd name="connsiteY249" fmla="*/ 28342 h 1705557"/>
              <a:gd name="connsiteX250" fmla="*/ 8097 w 10232859"/>
              <a:gd name="connsiteY250" fmla="*/ 30869 h 1705557"/>
              <a:gd name="connsiteX251" fmla="*/ 77128 w 10232859"/>
              <a:gd name="connsiteY251" fmla="*/ 13381 h 1705557"/>
              <a:gd name="connsiteX252" fmla="*/ 188338 w 10232859"/>
              <a:gd name="connsiteY252" fmla="*/ 11593 h 1705557"/>
              <a:gd name="connsiteX253" fmla="*/ 298809 w 10232859"/>
              <a:gd name="connsiteY253" fmla="*/ 12712 h 1705557"/>
              <a:gd name="connsiteX254" fmla="*/ 338985 w 10232859"/>
              <a:gd name="connsiteY254" fmla="*/ 14520 h 1705557"/>
              <a:gd name="connsiteX255" fmla="*/ 409815 w 10232859"/>
              <a:gd name="connsiteY255" fmla="*/ 11559 h 1705557"/>
              <a:gd name="connsiteX256" fmla="*/ 424169 w 10232859"/>
              <a:gd name="connsiteY256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089450 w 10232859"/>
              <a:gd name="connsiteY77" fmla="*/ 162714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073428 w 10232859"/>
              <a:gd name="connsiteY76" fmla="*/ 159097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42655 w 10232859"/>
              <a:gd name="connsiteY50" fmla="*/ 239080 h 1705557"/>
              <a:gd name="connsiteX51" fmla="*/ 2490341 w 10232859"/>
              <a:gd name="connsiteY51" fmla="*/ 217588 h 1705557"/>
              <a:gd name="connsiteX52" fmla="*/ 2588929 w 10232859"/>
              <a:gd name="connsiteY52" fmla="*/ 207494 h 1705557"/>
              <a:gd name="connsiteX53" fmla="*/ 2687426 w 10232859"/>
              <a:gd name="connsiteY53" fmla="*/ 200362 h 1705557"/>
              <a:gd name="connsiteX54" fmla="*/ 2723517 w 10232859"/>
              <a:gd name="connsiteY54" fmla="*/ 199166 h 1705557"/>
              <a:gd name="connsiteX55" fmla="*/ 2785956 w 10232859"/>
              <a:gd name="connsiteY55" fmla="*/ 190918 h 1705557"/>
              <a:gd name="connsiteX56" fmla="*/ 2813378 w 10232859"/>
              <a:gd name="connsiteY56" fmla="*/ 183347 h 1705557"/>
              <a:gd name="connsiteX57" fmla="*/ 2814782 w 10232859"/>
              <a:gd name="connsiteY57" fmla="*/ 183667 h 1705557"/>
              <a:gd name="connsiteX58" fmla="*/ 2816580 w 10232859"/>
              <a:gd name="connsiteY58" fmla="*/ 180880 h 1705557"/>
              <a:gd name="connsiteX59" fmla="*/ 2821623 w 10232859"/>
              <a:gd name="connsiteY59" fmla="*/ 179389 h 1705557"/>
              <a:gd name="connsiteX60" fmla="*/ 2836688 w 10232859"/>
              <a:gd name="connsiteY60" fmla="*/ 179485 h 1705557"/>
              <a:gd name="connsiteX61" fmla="*/ 2842564 w 10232859"/>
              <a:gd name="connsiteY61" fmla="*/ 180209 h 1705557"/>
              <a:gd name="connsiteX62" fmla="*/ 2850712 w 10232859"/>
              <a:gd name="connsiteY62" fmla="*/ 179804 h 1705557"/>
              <a:gd name="connsiteX63" fmla="*/ 2850846 w 10232859"/>
              <a:gd name="connsiteY63" fmla="*/ 179576 h 1705557"/>
              <a:gd name="connsiteX64" fmla="*/ 2858611 w 10232859"/>
              <a:gd name="connsiteY64" fmla="*/ 179626 h 1705557"/>
              <a:gd name="connsiteX65" fmla="*/ 2897454 w 10232859"/>
              <a:gd name="connsiteY65" fmla="*/ 182628 h 1705557"/>
              <a:gd name="connsiteX66" fmla="*/ 2940369 w 10232859"/>
              <a:gd name="connsiteY66" fmla="*/ 159458 h 1705557"/>
              <a:gd name="connsiteX67" fmla="*/ 2959670 w 10232859"/>
              <a:gd name="connsiteY67" fmla="*/ 154881 h 1705557"/>
              <a:gd name="connsiteX68" fmla="*/ 2969615 w 10232859"/>
              <a:gd name="connsiteY68" fmla="*/ 151269 h 1705557"/>
              <a:gd name="connsiteX69" fmla="*/ 2970000 w 10232859"/>
              <a:gd name="connsiteY69" fmla="*/ 150290 h 1705557"/>
              <a:gd name="connsiteX70" fmla="*/ 3007272 w 10232859"/>
              <a:gd name="connsiteY70" fmla="*/ 153280 h 1705557"/>
              <a:gd name="connsiteX71" fmla="*/ 3011677 w 10232859"/>
              <a:gd name="connsiteY71" fmla="*/ 151918 h 1705557"/>
              <a:gd name="connsiteX72" fmla="*/ 3036668 w 10232859"/>
              <a:gd name="connsiteY72" fmla="*/ 156118 h 1705557"/>
              <a:gd name="connsiteX73" fmla="*/ 3049208 w 10232859"/>
              <a:gd name="connsiteY73" fmla="*/ 157087 h 1705557"/>
              <a:gd name="connsiteX74" fmla="*/ 3053517 w 10232859"/>
              <a:gd name="connsiteY74" fmla="*/ 159836 h 1705557"/>
              <a:gd name="connsiteX75" fmla="*/ 3071637 w 10232859"/>
              <a:gd name="connsiteY75" fmla="*/ 160010 h 1705557"/>
              <a:gd name="connsiteX76" fmla="*/ 3110077 w 10232859"/>
              <a:gd name="connsiteY76" fmla="*/ 155716 h 1705557"/>
              <a:gd name="connsiteX77" fmla="*/ 3173743 w 10232859"/>
              <a:gd name="connsiteY77" fmla="*/ 166095 h 1705557"/>
              <a:gd name="connsiteX78" fmla="*/ 3254203 w 10232859"/>
              <a:gd name="connsiteY78" fmla="*/ 158270 h 1705557"/>
              <a:gd name="connsiteX79" fmla="*/ 3380350 w 10232859"/>
              <a:gd name="connsiteY79" fmla="*/ 157665 h 1705557"/>
              <a:gd name="connsiteX80" fmla="*/ 3476147 w 10232859"/>
              <a:gd name="connsiteY80" fmla="*/ 177439 h 1705557"/>
              <a:gd name="connsiteX81" fmla="*/ 3581876 w 10232859"/>
              <a:gd name="connsiteY81" fmla="*/ 156962 h 1705557"/>
              <a:gd name="connsiteX82" fmla="*/ 3704761 w 10232859"/>
              <a:gd name="connsiteY82" fmla="*/ 157006 h 1705557"/>
              <a:gd name="connsiteX83" fmla="*/ 3755040 w 10232859"/>
              <a:gd name="connsiteY83" fmla="*/ 148492 h 1705557"/>
              <a:gd name="connsiteX84" fmla="*/ 3804689 w 10232859"/>
              <a:gd name="connsiteY84" fmla="*/ 158407 h 1705557"/>
              <a:gd name="connsiteX85" fmla="*/ 3821793 w 10232859"/>
              <a:gd name="connsiteY85" fmla="*/ 151257 h 1705557"/>
              <a:gd name="connsiteX86" fmla="*/ 3824682 w 10232859"/>
              <a:gd name="connsiteY86" fmla="*/ 149833 h 1705557"/>
              <a:gd name="connsiteX87" fmla="*/ 3837536 w 10232859"/>
              <a:gd name="connsiteY87" fmla="*/ 148292 h 1705557"/>
              <a:gd name="connsiteX88" fmla="*/ 3839550 w 10232859"/>
              <a:gd name="connsiteY88" fmla="*/ 142661 h 1705557"/>
              <a:gd name="connsiteX89" fmla="*/ 3857743 w 10232859"/>
              <a:gd name="connsiteY89" fmla="*/ 136618 h 1705557"/>
              <a:gd name="connsiteX90" fmla="*/ 3881852 w 10232859"/>
              <a:gd name="connsiteY90" fmla="*/ 135231 h 1705557"/>
              <a:gd name="connsiteX91" fmla="*/ 3998088 w 10232859"/>
              <a:gd name="connsiteY91" fmla="*/ 134446 h 1705557"/>
              <a:gd name="connsiteX92" fmla="*/ 4066682 w 10232859"/>
              <a:gd name="connsiteY92" fmla="*/ 130661 h 1705557"/>
              <a:gd name="connsiteX93" fmla="*/ 4091246 w 10232859"/>
              <a:gd name="connsiteY93" fmla="*/ 124017 h 1705557"/>
              <a:gd name="connsiteX94" fmla="*/ 4126556 w 10232859"/>
              <a:gd name="connsiteY94" fmla="*/ 118239 h 1705557"/>
              <a:gd name="connsiteX95" fmla="*/ 4187717 w 10232859"/>
              <a:gd name="connsiteY95" fmla="*/ 104010 h 1705557"/>
              <a:gd name="connsiteX96" fmla="*/ 4220826 w 10232859"/>
              <a:gd name="connsiteY96" fmla="*/ 102505 h 1705557"/>
              <a:gd name="connsiteX97" fmla="*/ 4239014 w 10232859"/>
              <a:gd name="connsiteY97" fmla="*/ 97354 h 1705557"/>
              <a:gd name="connsiteX98" fmla="*/ 4246653 w 10232859"/>
              <a:gd name="connsiteY98" fmla="*/ 97874 h 1705557"/>
              <a:gd name="connsiteX99" fmla="*/ 4271841 w 10232859"/>
              <a:gd name="connsiteY99" fmla="*/ 96702 h 1705557"/>
              <a:gd name="connsiteX100" fmla="*/ 4286277 w 10232859"/>
              <a:gd name="connsiteY100" fmla="*/ 96687 h 1705557"/>
              <a:gd name="connsiteX101" fmla="*/ 4292025 w 10232859"/>
              <a:gd name="connsiteY101" fmla="*/ 96921 h 1705557"/>
              <a:gd name="connsiteX102" fmla="*/ 4304713 w 10232859"/>
              <a:gd name="connsiteY102" fmla="*/ 102187 h 1705557"/>
              <a:gd name="connsiteX103" fmla="*/ 4321285 w 10232859"/>
              <a:gd name="connsiteY103" fmla="*/ 100074 h 1705557"/>
              <a:gd name="connsiteX104" fmla="*/ 4339561 w 10232859"/>
              <a:gd name="connsiteY104" fmla="*/ 105320 h 1705557"/>
              <a:gd name="connsiteX105" fmla="*/ 4343990 w 10232859"/>
              <a:gd name="connsiteY105" fmla="*/ 101090 h 1705557"/>
              <a:gd name="connsiteX106" fmla="*/ 4358885 w 10232859"/>
              <a:gd name="connsiteY106" fmla="*/ 96778 h 1705557"/>
              <a:gd name="connsiteX107" fmla="*/ 4371648 w 10232859"/>
              <a:gd name="connsiteY107" fmla="*/ 101826 h 1705557"/>
              <a:gd name="connsiteX108" fmla="*/ 4398380 w 10232859"/>
              <a:gd name="connsiteY108" fmla="*/ 104961 h 1705557"/>
              <a:gd name="connsiteX109" fmla="*/ 4405729 w 10232859"/>
              <a:gd name="connsiteY109" fmla="*/ 104191 h 1705557"/>
              <a:gd name="connsiteX110" fmla="*/ 4431408 w 10232859"/>
              <a:gd name="connsiteY110" fmla="*/ 110825 h 1705557"/>
              <a:gd name="connsiteX111" fmla="*/ 4472183 w 10232859"/>
              <a:gd name="connsiteY111" fmla="*/ 116430 h 1705557"/>
              <a:gd name="connsiteX112" fmla="*/ 4518828 w 10232859"/>
              <a:gd name="connsiteY112" fmla="*/ 119114 h 1705557"/>
              <a:gd name="connsiteX113" fmla="*/ 4532040 w 10232859"/>
              <a:gd name="connsiteY113" fmla="*/ 124307 h 1705557"/>
              <a:gd name="connsiteX114" fmla="*/ 4617778 w 10232859"/>
              <a:gd name="connsiteY114" fmla="*/ 136993 h 1705557"/>
              <a:gd name="connsiteX115" fmla="*/ 4641872 w 10232859"/>
              <a:gd name="connsiteY115" fmla="*/ 140721 h 1705557"/>
              <a:gd name="connsiteX116" fmla="*/ 4662766 w 10232859"/>
              <a:gd name="connsiteY116" fmla="*/ 138952 h 1705557"/>
              <a:gd name="connsiteX117" fmla="*/ 4667770 w 10232859"/>
              <a:gd name="connsiteY117" fmla="*/ 134208 h 1705557"/>
              <a:gd name="connsiteX118" fmla="*/ 4681052 w 10232859"/>
              <a:gd name="connsiteY118" fmla="*/ 135461 h 1705557"/>
              <a:gd name="connsiteX119" fmla="*/ 4684624 w 10232859"/>
              <a:gd name="connsiteY119" fmla="*/ 134755 h 1705557"/>
              <a:gd name="connsiteX120" fmla="*/ 4705061 w 10232859"/>
              <a:gd name="connsiteY120" fmla="*/ 131748 h 1705557"/>
              <a:gd name="connsiteX121" fmla="*/ 4747746 w 10232859"/>
              <a:gd name="connsiteY121" fmla="*/ 151131 h 1705557"/>
              <a:gd name="connsiteX122" fmla="*/ 4801045 w 10232859"/>
              <a:gd name="connsiteY122" fmla="*/ 153753 h 1705557"/>
              <a:gd name="connsiteX123" fmla="*/ 5001600 w 10232859"/>
              <a:gd name="connsiteY123" fmla="*/ 196753 h 1705557"/>
              <a:gd name="connsiteX124" fmla="*/ 5033465 w 10232859"/>
              <a:gd name="connsiteY124" fmla="*/ 182429 h 1705557"/>
              <a:gd name="connsiteX125" fmla="*/ 5115965 w 10232859"/>
              <a:gd name="connsiteY125" fmla="*/ 192583 h 1705557"/>
              <a:gd name="connsiteX126" fmla="*/ 5237936 w 10232859"/>
              <a:gd name="connsiteY126" fmla="*/ 246022 h 1705557"/>
              <a:gd name="connsiteX127" fmla="*/ 5290566 w 10232859"/>
              <a:gd name="connsiteY127" fmla="*/ 269809 h 1705557"/>
              <a:gd name="connsiteX128" fmla="*/ 5344878 w 10232859"/>
              <a:gd name="connsiteY128" fmla="*/ 282874 h 1705557"/>
              <a:gd name="connsiteX129" fmla="*/ 5413398 w 10232859"/>
              <a:gd name="connsiteY129" fmla="*/ 282749 h 1705557"/>
              <a:gd name="connsiteX130" fmla="*/ 5415629 w 10232859"/>
              <a:gd name="connsiteY130" fmla="*/ 282282 h 1705557"/>
              <a:gd name="connsiteX131" fmla="*/ 5433078 w 10232859"/>
              <a:gd name="connsiteY131" fmla="*/ 286198 h 1705557"/>
              <a:gd name="connsiteX132" fmla="*/ 5435759 w 10232859"/>
              <a:gd name="connsiteY132" fmla="*/ 289614 h 1705557"/>
              <a:gd name="connsiteX133" fmla="*/ 5447372 w 10232859"/>
              <a:gd name="connsiteY133" fmla="*/ 293101 h 1705557"/>
              <a:gd name="connsiteX134" fmla="*/ 5469289 w 10232859"/>
              <a:gd name="connsiteY134" fmla="*/ 302134 h 1705557"/>
              <a:gd name="connsiteX135" fmla="*/ 5508752 w 10232859"/>
              <a:gd name="connsiteY135" fmla="*/ 312267 h 1705557"/>
              <a:gd name="connsiteX136" fmla="*/ 5509657 w 10232859"/>
              <a:gd name="connsiteY136" fmla="*/ 311450 h 1705557"/>
              <a:gd name="connsiteX137" fmla="*/ 5521245 w 10232859"/>
              <a:gd name="connsiteY137" fmla="*/ 310202 h 1705557"/>
              <a:gd name="connsiteX138" fmla="*/ 5542415 w 10232859"/>
              <a:gd name="connsiteY138" fmla="*/ 310009 h 1705557"/>
              <a:gd name="connsiteX139" fmla="*/ 5596538 w 10232859"/>
              <a:gd name="connsiteY139" fmla="*/ 297667 h 1705557"/>
              <a:gd name="connsiteX140" fmla="*/ 5632514 w 10232859"/>
              <a:gd name="connsiteY140" fmla="*/ 308476 h 1705557"/>
              <a:gd name="connsiteX141" fmla="*/ 5640005 w 10232859"/>
              <a:gd name="connsiteY141" fmla="*/ 310131 h 1705557"/>
              <a:gd name="connsiteX142" fmla="*/ 5640259 w 10232859"/>
              <a:gd name="connsiteY142" fmla="*/ 309949 h 1705557"/>
              <a:gd name="connsiteX143" fmla="*/ 5648365 w 10232859"/>
              <a:gd name="connsiteY143" fmla="*/ 311268 h 1705557"/>
              <a:gd name="connsiteX144" fmla="*/ 5653662 w 10232859"/>
              <a:gd name="connsiteY144" fmla="*/ 313149 h 1705557"/>
              <a:gd name="connsiteX145" fmla="*/ 5668196 w 10232859"/>
              <a:gd name="connsiteY145" fmla="*/ 316360 h 1705557"/>
              <a:gd name="connsiteX146" fmla="*/ 5673886 w 10232859"/>
              <a:gd name="connsiteY146" fmla="*/ 316040 h 1705557"/>
              <a:gd name="connsiteX147" fmla="*/ 5677139 w 10232859"/>
              <a:gd name="connsiteY147" fmla="*/ 313859 h 1705557"/>
              <a:gd name="connsiteX148" fmla="*/ 5708983 w 10232859"/>
              <a:gd name="connsiteY148" fmla="*/ 313188 h 1705557"/>
              <a:gd name="connsiteX149" fmla="*/ 5773909 w 10232859"/>
              <a:gd name="connsiteY149" fmla="*/ 318575 h 1705557"/>
              <a:gd name="connsiteX150" fmla="*/ 5809500 w 10232859"/>
              <a:gd name="connsiteY150" fmla="*/ 324964 h 1705557"/>
              <a:gd name="connsiteX151" fmla="*/ 5908729 w 10232859"/>
              <a:gd name="connsiteY151" fmla="*/ 338849 h 1705557"/>
              <a:gd name="connsiteX152" fmla="*/ 6009654 w 10232859"/>
              <a:gd name="connsiteY152" fmla="*/ 350040 h 1705557"/>
              <a:gd name="connsiteX153" fmla="*/ 6067487 w 10232859"/>
              <a:gd name="connsiteY153" fmla="*/ 340226 h 1705557"/>
              <a:gd name="connsiteX154" fmla="*/ 6073281 w 10232859"/>
              <a:gd name="connsiteY154" fmla="*/ 340830 h 1705557"/>
              <a:gd name="connsiteX155" fmla="*/ 6086225 w 10232859"/>
              <a:gd name="connsiteY155" fmla="*/ 346135 h 1705557"/>
              <a:gd name="connsiteX156" fmla="*/ 6105063 w 10232859"/>
              <a:gd name="connsiteY156" fmla="*/ 353854 h 1705557"/>
              <a:gd name="connsiteX157" fmla="*/ 6135796 w 10232859"/>
              <a:gd name="connsiteY157" fmla="*/ 369657 h 1705557"/>
              <a:gd name="connsiteX158" fmla="*/ 6195166 w 10232859"/>
              <a:gd name="connsiteY158" fmla="*/ 366704 h 1705557"/>
              <a:gd name="connsiteX159" fmla="*/ 6216259 w 10232859"/>
              <a:gd name="connsiteY159" fmla="*/ 369879 h 1705557"/>
              <a:gd name="connsiteX160" fmla="*/ 6228331 w 10232859"/>
              <a:gd name="connsiteY160" fmla="*/ 370548 h 1705557"/>
              <a:gd name="connsiteX161" fmla="*/ 6229602 w 10232859"/>
              <a:gd name="connsiteY161" fmla="*/ 369928 h 1705557"/>
              <a:gd name="connsiteX162" fmla="*/ 6258988 w 10232859"/>
              <a:gd name="connsiteY162" fmla="*/ 385174 h 1705557"/>
              <a:gd name="connsiteX163" fmla="*/ 6264106 w 10232859"/>
              <a:gd name="connsiteY163" fmla="*/ 385655 h 1705557"/>
              <a:gd name="connsiteX164" fmla="*/ 6281703 w 10232859"/>
              <a:gd name="connsiteY164" fmla="*/ 397568 h 1705557"/>
              <a:gd name="connsiteX165" fmla="*/ 6291622 w 10232859"/>
              <a:gd name="connsiteY165" fmla="*/ 402669 h 1705557"/>
              <a:gd name="connsiteX166" fmla="*/ 6292712 w 10232859"/>
              <a:gd name="connsiteY166" fmla="*/ 406285 h 1705557"/>
              <a:gd name="connsiteX167" fmla="*/ 6308227 w 10232859"/>
              <a:gd name="connsiteY167" fmla="*/ 412710 h 1705557"/>
              <a:gd name="connsiteX168" fmla="*/ 6328981 w 10232859"/>
              <a:gd name="connsiteY168" fmla="*/ 416009 h 1705557"/>
              <a:gd name="connsiteX169" fmla="*/ 6368693 w 10232859"/>
              <a:gd name="connsiteY169" fmla="*/ 424359 h 1705557"/>
              <a:gd name="connsiteX170" fmla="*/ 6414811 w 10232859"/>
              <a:gd name="connsiteY170" fmla="*/ 458714 h 1705557"/>
              <a:gd name="connsiteX171" fmla="*/ 6467879 w 10232859"/>
              <a:gd name="connsiteY171" fmla="*/ 474762 h 1705557"/>
              <a:gd name="connsiteX172" fmla="*/ 6564351 w 10232859"/>
              <a:gd name="connsiteY172" fmla="*/ 544032 h 1705557"/>
              <a:gd name="connsiteX173" fmla="*/ 6711178 w 10232859"/>
              <a:gd name="connsiteY173" fmla="*/ 580124 h 1705557"/>
              <a:gd name="connsiteX174" fmla="*/ 6764036 w 10232859"/>
              <a:gd name="connsiteY174" fmla="*/ 595457 h 1705557"/>
              <a:gd name="connsiteX175" fmla="*/ 6858983 w 10232859"/>
              <a:gd name="connsiteY175" fmla="*/ 630237 h 1705557"/>
              <a:gd name="connsiteX176" fmla="*/ 6910661 w 10232859"/>
              <a:gd name="connsiteY176" fmla="*/ 641134 h 1705557"/>
              <a:gd name="connsiteX177" fmla="*/ 6944111 w 10232859"/>
              <a:gd name="connsiteY177" fmla="*/ 666016 h 1705557"/>
              <a:gd name="connsiteX178" fmla="*/ 6965771 w 10232859"/>
              <a:gd name="connsiteY178" fmla="*/ 666445 h 1705557"/>
              <a:gd name="connsiteX179" fmla="*/ 6969639 w 10232859"/>
              <a:gd name="connsiteY179" fmla="*/ 666351 h 1705557"/>
              <a:gd name="connsiteX180" fmla="*/ 6982242 w 10232859"/>
              <a:gd name="connsiteY180" fmla="*/ 669626 h 1705557"/>
              <a:gd name="connsiteX181" fmla="*/ 6989387 w 10232859"/>
              <a:gd name="connsiteY181" fmla="*/ 665988 h 1705557"/>
              <a:gd name="connsiteX182" fmla="*/ 7010930 w 10232859"/>
              <a:gd name="connsiteY182" fmla="*/ 667648 h 1705557"/>
              <a:gd name="connsiteX183" fmla="*/ 7033125 w 10232859"/>
              <a:gd name="connsiteY183" fmla="*/ 674950 h 1705557"/>
              <a:gd name="connsiteX184" fmla="*/ 7134461 w 10232859"/>
              <a:gd name="connsiteY184" fmla="*/ 714706 h 1705557"/>
              <a:gd name="connsiteX185" fmla="*/ 7197450 w 10232859"/>
              <a:gd name="connsiteY185" fmla="*/ 735608 h 1705557"/>
              <a:gd name="connsiteX186" fmla="*/ 7225084 w 10232859"/>
              <a:gd name="connsiteY186" fmla="*/ 739019 h 1705557"/>
              <a:gd name="connsiteX187" fmla="*/ 7261183 w 10232859"/>
              <a:gd name="connsiteY187" fmla="*/ 746827 h 1705557"/>
              <a:gd name="connsiteX188" fmla="*/ 7327760 w 10232859"/>
              <a:gd name="connsiteY188" fmla="*/ 757100 h 1705557"/>
              <a:gd name="connsiteX189" fmla="*/ 7412222 w 10232859"/>
              <a:gd name="connsiteY189" fmla="*/ 777001 h 1705557"/>
              <a:gd name="connsiteX190" fmla="*/ 7457904 w 10232859"/>
              <a:gd name="connsiteY190" fmla="*/ 810835 h 1705557"/>
              <a:gd name="connsiteX191" fmla="*/ 7465795 w 10232859"/>
              <a:gd name="connsiteY191" fmla="*/ 809112 h 1705557"/>
              <a:gd name="connsiteX192" fmla="*/ 7505046 w 10232859"/>
              <a:gd name="connsiteY192" fmla="*/ 823031 h 1705557"/>
              <a:gd name="connsiteX193" fmla="*/ 7623220 w 10232859"/>
              <a:gd name="connsiteY193" fmla="*/ 895034 h 1705557"/>
              <a:gd name="connsiteX194" fmla="*/ 7700458 w 10232859"/>
              <a:gd name="connsiteY194" fmla="*/ 921593 h 1705557"/>
              <a:gd name="connsiteX195" fmla="*/ 7730988 w 10232859"/>
              <a:gd name="connsiteY195" fmla="*/ 927270 h 1705557"/>
              <a:gd name="connsiteX196" fmla="*/ 7781942 w 10232859"/>
              <a:gd name="connsiteY196" fmla="*/ 937017 h 1705557"/>
              <a:gd name="connsiteX197" fmla="*/ 7827704 w 10232859"/>
              <a:gd name="connsiteY197" fmla="*/ 935072 h 1705557"/>
              <a:gd name="connsiteX198" fmla="*/ 7867270 w 10232859"/>
              <a:gd name="connsiteY198" fmla="*/ 946880 h 1705557"/>
              <a:gd name="connsiteX199" fmla="*/ 7866538 w 10232859"/>
              <a:gd name="connsiteY199" fmla="*/ 961559 h 1705557"/>
              <a:gd name="connsiteX200" fmla="*/ 7912084 w 10232859"/>
              <a:gd name="connsiteY200" fmla="*/ 970314 h 1705557"/>
              <a:gd name="connsiteX201" fmla="*/ 7982264 w 10232859"/>
              <a:gd name="connsiteY201" fmla="*/ 982287 h 1705557"/>
              <a:gd name="connsiteX202" fmla="*/ 7991272 w 10232859"/>
              <a:gd name="connsiteY202" fmla="*/ 987618 h 1705557"/>
              <a:gd name="connsiteX203" fmla="*/ 8006496 w 10232859"/>
              <a:gd name="connsiteY203" fmla="*/ 979353 h 1705557"/>
              <a:gd name="connsiteX204" fmla="*/ 8034497 w 10232859"/>
              <a:gd name="connsiteY204" fmla="*/ 978568 h 1705557"/>
              <a:gd name="connsiteX205" fmla="*/ 8150881 w 10232859"/>
              <a:gd name="connsiteY205" fmla="*/ 996925 h 1705557"/>
              <a:gd name="connsiteX206" fmla="*/ 8172106 w 10232859"/>
              <a:gd name="connsiteY206" fmla="*/ 997026 h 1705557"/>
              <a:gd name="connsiteX207" fmla="*/ 8196076 w 10232859"/>
              <a:gd name="connsiteY207" fmla="*/ 1006592 h 1705557"/>
              <a:gd name="connsiteX208" fmla="*/ 8247463 w 10232859"/>
              <a:gd name="connsiteY208" fmla="*/ 1022846 h 1705557"/>
              <a:gd name="connsiteX209" fmla="*/ 8279272 w 10232859"/>
              <a:gd name="connsiteY209" fmla="*/ 1039435 h 1705557"/>
              <a:gd name="connsiteX210" fmla="*/ 8289611 w 10232859"/>
              <a:gd name="connsiteY210" fmla="*/ 1035144 h 1705557"/>
              <a:gd name="connsiteX211" fmla="*/ 8311483 w 10232859"/>
              <a:gd name="connsiteY211" fmla="*/ 1035913 h 1705557"/>
              <a:gd name="connsiteX212" fmla="*/ 8399489 w 10232859"/>
              <a:gd name="connsiteY212" fmla="*/ 1055076 h 1705557"/>
              <a:gd name="connsiteX213" fmla="*/ 8415973 w 10232859"/>
              <a:gd name="connsiteY213" fmla="*/ 1056174 h 1705557"/>
              <a:gd name="connsiteX214" fmla="*/ 8433326 w 10232859"/>
              <a:gd name="connsiteY214" fmla="*/ 1064395 h 1705557"/>
              <a:gd name="connsiteX215" fmla="*/ 8502328 w 10232859"/>
              <a:gd name="connsiteY215" fmla="*/ 1098012 h 1705557"/>
              <a:gd name="connsiteX216" fmla="*/ 8534346 w 10232859"/>
              <a:gd name="connsiteY216" fmla="*/ 1113494 h 1705557"/>
              <a:gd name="connsiteX217" fmla="*/ 8534980 w 10232859"/>
              <a:gd name="connsiteY217" fmla="*/ 1117375 h 1705557"/>
              <a:gd name="connsiteX218" fmla="*/ 8544104 w 10232859"/>
              <a:gd name="connsiteY218" fmla="*/ 1114920 h 1705557"/>
              <a:gd name="connsiteX219" fmla="*/ 8567742 w 10232859"/>
              <a:gd name="connsiteY219" fmla="*/ 1124104 h 1705557"/>
              <a:gd name="connsiteX220" fmla="*/ 8633779 w 10232859"/>
              <a:gd name="connsiteY220" fmla="*/ 1145740 h 1705557"/>
              <a:gd name="connsiteX221" fmla="*/ 8676965 w 10232859"/>
              <a:gd name="connsiteY221" fmla="*/ 1163463 h 1705557"/>
              <a:gd name="connsiteX222" fmla="*/ 8698944 w 10232859"/>
              <a:gd name="connsiteY222" fmla="*/ 1163453 h 1705557"/>
              <a:gd name="connsiteX223" fmla="*/ 8711456 w 10232859"/>
              <a:gd name="connsiteY223" fmla="*/ 1175731 h 1705557"/>
              <a:gd name="connsiteX224" fmla="*/ 8732793 w 10232859"/>
              <a:gd name="connsiteY224" fmla="*/ 1179486 h 1705557"/>
              <a:gd name="connsiteX225" fmla="*/ 8751897 w 10232859"/>
              <a:gd name="connsiteY225" fmla="*/ 1197400 h 1705557"/>
              <a:gd name="connsiteX226" fmla="*/ 8793564 w 10232859"/>
              <a:gd name="connsiteY226" fmla="*/ 1179086 h 1705557"/>
              <a:gd name="connsiteX227" fmla="*/ 8834270 w 10232859"/>
              <a:gd name="connsiteY227" fmla="*/ 1213138 h 1705557"/>
              <a:gd name="connsiteX228" fmla="*/ 8853872 w 10232859"/>
              <a:gd name="connsiteY228" fmla="*/ 1221228 h 1705557"/>
              <a:gd name="connsiteX229" fmla="*/ 8861901 w 10232859"/>
              <a:gd name="connsiteY229" fmla="*/ 1217889 h 1705557"/>
              <a:gd name="connsiteX230" fmla="*/ 8874168 w 10232859"/>
              <a:gd name="connsiteY230" fmla="*/ 1220481 h 1705557"/>
              <a:gd name="connsiteX231" fmla="*/ 8871123 w 10232859"/>
              <a:gd name="connsiteY231" fmla="*/ 1227674 h 1705557"/>
              <a:gd name="connsiteX232" fmla="*/ 8903537 w 10232859"/>
              <a:gd name="connsiteY232" fmla="*/ 1237102 h 1705557"/>
              <a:gd name="connsiteX233" fmla="*/ 8933767 w 10232859"/>
              <a:gd name="connsiteY233" fmla="*/ 1269882 h 1705557"/>
              <a:gd name="connsiteX234" fmla="*/ 8985765 w 10232859"/>
              <a:gd name="connsiteY234" fmla="*/ 1294178 h 1705557"/>
              <a:gd name="connsiteX235" fmla="*/ 9071444 w 10232859"/>
              <a:gd name="connsiteY235" fmla="*/ 1323819 h 1705557"/>
              <a:gd name="connsiteX236" fmla="*/ 9096711 w 10232859"/>
              <a:gd name="connsiteY236" fmla="*/ 1334291 h 1705557"/>
              <a:gd name="connsiteX237" fmla="*/ 9338853 w 10232859"/>
              <a:gd name="connsiteY237" fmla="*/ 1454560 h 1705557"/>
              <a:gd name="connsiteX238" fmla="*/ 9520814 w 10232859"/>
              <a:gd name="connsiteY238" fmla="*/ 1456341 h 1705557"/>
              <a:gd name="connsiteX239" fmla="*/ 9702271 w 10232859"/>
              <a:gd name="connsiteY239" fmla="*/ 1495067 h 1705557"/>
              <a:gd name="connsiteX240" fmla="*/ 9744273 w 10232859"/>
              <a:gd name="connsiteY240" fmla="*/ 1530026 h 1705557"/>
              <a:gd name="connsiteX241" fmla="*/ 9771903 w 10232859"/>
              <a:gd name="connsiteY241" fmla="*/ 1536548 h 1705557"/>
              <a:gd name="connsiteX242" fmla="*/ 9818565 w 10232859"/>
              <a:gd name="connsiteY242" fmla="*/ 1545059 h 1705557"/>
              <a:gd name="connsiteX243" fmla="*/ 9882202 w 10232859"/>
              <a:gd name="connsiteY243" fmla="*/ 1572402 h 1705557"/>
              <a:gd name="connsiteX244" fmla="*/ 10022025 w 10232859"/>
              <a:gd name="connsiteY244" fmla="*/ 1606210 h 1705557"/>
              <a:gd name="connsiteX245" fmla="*/ 10220406 w 10232859"/>
              <a:gd name="connsiteY245" fmla="*/ 1683519 h 1705557"/>
              <a:gd name="connsiteX246" fmla="*/ 10232859 w 10232859"/>
              <a:gd name="connsiteY246" fmla="*/ 1705557 h 1705557"/>
              <a:gd name="connsiteX247" fmla="*/ 0 w 10232859"/>
              <a:gd name="connsiteY247" fmla="*/ 1705557 h 1705557"/>
              <a:gd name="connsiteX248" fmla="*/ 0 w 10232859"/>
              <a:gd name="connsiteY248" fmla="*/ 28342 h 1705557"/>
              <a:gd name="connsiteX249" fmla="*/ 8097 w 10232859"/>
              <a:gd name="connsiteY249" fmla="*/ 30869 h 1705557"/>
              <a:gd name="connsiteX250" fmla="*/ 77128 w 10232859"/>
              <a:gd name="connsiteY250" fmla="*/ 13381 h 1705557"/>
              <a:gd name="connsiteX251" fmla="*/ 188338 w 10232859"/>
              <a:gd name="connsiteY251" fmla="*/ 11593 h 1705557"/>
              <a:gd name="connsiteX252" fmla="*/ 298809 w 10232859"/>
              <a:gd name="connsiteY252" fmla="*/ 12712 h 1705557"/>
              <a:gd name="connsiteX253" fmla="*/ 338985 w 10232859"/>
              <a:gd name="connsiteY253" fmla="*/ 14520 h 1705557"/>
              <a:gd name="connsiteX254" fmla="*/ 409815 w 10232859"/>
              <a:gd name="connsiteY254" fmla="*/ 11559 h 1705557"/>
              <a:gd name="connsiteX255" fmla="*/ 424169 w 10232859"/>
              <a:gd name="connsiteY255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37015 w 10232859"/>
              <a:gd name="connsiteY49" fmla="*/ 239698 h 1705557"/>
              <a:gd name="connsiteX50" fmla="*/ 2490341 w 10232859"/>
              <a:gd name="connsiteY50" fmla="*/ 217588 h 1705557"/>
              <a:gd name="connsiteX51" fmla="*/ 2588929 w 10232859"/>
              <a:gd name="connsiteY51" fmla="*/ 207494 h 1705557"/>
              <a:gd name="connsiteX52" fmla="*/ 2687426 w 10232859"/>
              <a:gd name="connsiteY52" fmla="*/ 200362 h 1705557"/>
              <a:gd name="connsiteX53" fmla="*/ 2723517 w 10232859"/>
              <a:gd name="connsiteY53" fmla="*/ 199166 h 1705557"/>
              <a:gd name="connsiteX54" fmla="*/ 2785956 w 10232859"/>
              <a:gd name="connsiteY54" fmla="*/ 190918 h 1705557"/>
              <a:gd name="connsiteX55" fmla="*/ 2813378 w 10232859"/>
              <a:gd name="connsiteY55" fmla="*/ 183347 h 1705557"/>
              <a:gd name="connsiteX56" fmla="*/ 2814782 w 10232859"/>
              <a:gd name="connsiteY56" fmla="*/ 183667 h 1705557"/>
              <a:gd name="connsiteX57" fmla="*/ 2816580 w 10232859"/>
              <a:gd name="connsiteY57" fmla="*/ 180880 h 1705557"/>
              <a:gd name="connsiteX58" fmla="*/ 2821623 w 10232859"/>
              <a:gd name="connsiteY58" fmla="*/ 179389 h 1705557"/>
              <a:gd name="connsiteX59" fmla="*/ 2836688 w 10232859"/>
              <a:gd name="connsiteY59" fmla="*/ 179485 h 1705557"/>
              <a:gd name="connsiteX60" fmla="*/ 2842564 w 10232859"/>
              <a:gd name="connsiteY60" fmla="*/ 180209 h 1705557"/>
              <a:gd name="connsiteX61" fmla="*/ 2850712 w 10232859"/>
              <a:gd name="connsiteY61" fmla="*/ 179804 h 1705557"/>
              <a:gd name="connsiteX62" fmla="*/ 2850846 w 10232859"/>
              <a:gd name="connsiteY62" fmla="*/ 179576 h 1705557"/>
              <a:gd name="connsiteX63" fmla="*/ 2858611 w 10232859"/>
              <a:gd name="connsiteY63" fmla="*/ 179626 h 1705557"/>
              <a:gd name="connsiteX64" fmla="*/ 2897454 w 10232859"/>
              <a:gd name="connsiteY64" fmla="*/ 182628 h 1705557"/>
              <a:gd name="connsiteX65" fmla="*/ 2940369 w 10232859"/>
              <a:gd name="connsiteY65" fmla="*/ 159458 h 1705557"/>
              <a:gd name="connsiteX66" fmla="*/ 2959670 w 10232859"/>
              <a:gd name="connsiteY66" fmla="*/ 154881 h 1705557"/>
              <a:gd name="connsiteX67" fmla="*/ 2969615 w 10232859"/>
              <a:gd name="connsiteY67" fmla="*/ 151269 h 1705557"/>
              <a:gd name="connsiteX68" fmla="*/ 2970000 w 10232859"/>
              <a:gd name="connsiteY68" fmla="*/ 150290 h 1705557"/>
              <a:gd name="connsiteX69" fmla="*/ 3007272 w 10232859"/>
              <a:gd name="connsiteY69" fmla="*/ 153280 h 1705557"/>
              <a:gd name="connsiteX70" fmla="*/ 3011677 w 10232859"/>
              <a:gd name="connsiteY70" fmla="*/ 151918 h 1705557"/>
              <a:gd name="connsiteX71" fmla="*/ 3036668 w 10232859"/>
              <a:gd name="connsiteY71" fmla="*/ 156118 h 1705557"/>
              <a:gd name="connsiteX72" fmla="*/ 3049208 w 10232859"/>
              <a:gd name="connsiteY72" fmla="*/ 157087 h 1705557"/>
              <a:gd name="connsiteX73" fmla="*/ 3053517 w 10232859"/>
              <a:gd name="connsiteY73" fmla="*/ 159836 h 1705557"/>
              <a:gd name="connsiteX74" fmla="*/ 3071637 w 10232859"/>
              <a:gd name="connsiteY74" fmla="*/ 160010 h 1705557"/>
              <a:gd name="connsiteX75" fmla="*/ 3110077 w 10232859"/>
              <a:gd name="connsiteY75" fmla="*/ 155716 h 1705557"/>
              <a:gd name="connsiteX76" fmla="*/ 3173743 w 10232859"/>
              <a:gd name="connsiteY76" fmla="*/ 166095 h 1705557"/>
              <a:gd name="connsiteX77" fmla="*/ 3254203 w 10232859"/>
              <a:gd name="connsiteY77" fmla="*/ 158270 h 1705557"/>
              <a:gd name="connsiteX78" fmla="*/ 3380350 w 10232859"/>
              <a:gd name="connsiteY78" fmla="*/ 157665 h 1705557"/>
              <a:gd name="connsiteX79" fmla="*/ 3476147 w 10232859"/>
              <a:gd name="connsiteY79" fmla="*/ 177439 h 1705557"/>
              <a:gd name="connsiteX80" fmla="*/ 3581876 w 10232859"/>
              <a:gd name="connsiteY80" fmla="*/ 156962 h 1705557"/>
              <a:gd name="connsiteX81" fmla="*/ 3704761 w 10232859"/>
              <a:gd name="connsiteY81" fmla="*/ 157006 h 1705557"/>
              <a:gd name="connsiteX82" fmla="*/ 3755040 w 10232859"/>
              <a:gd name="connsiteY82" fmla="*/ 148492 h 1705557"/>
              <a:gd name="connsiteX83" fmla="*/ 3804689 w 10232859"/>
              <a:gd name="connsiteY83" fmla="*/ 158407 h 1705557"/>
              <a:gd name="connsiteX84" fmla="*/ 3821793 w 10232859"/>
              <a:gd name="connsiteY84" fmla="*/ 151257 h 1705557"/>
              <a:gd name="connsiteX85" fmla="*/ 3824682 w 10232859"/>
              <a:gd name="connsiteY85" fmla="*/ 149833 h 1705557"/>
              <a:gd name="connsiteX86" fmla="*/ 3837536 w 10232859"/>
              <a:gd name="connsiteY86" fmla="*/ 148292 h 1705557"/>
              <a:gd name="connsiteX87" fmla="*/ 3839550 w 10232859"/>
              <a:gd name="connsiteY87" fmla="*/ 142661 h 1705557"/>
              <a:gd name="connsiteX88" fmla="*/ 3857743 w 10232859"/>
              <a:gd name="connsiteY88" fmla="*/ 136618 h 1705557"/>
              <a:gd name="connsiteX89" fmla="*/ 3881852 w 10232859"/>
              <a:gd name="connsiteY89" fmla="*/ 135231 h 1705557"/>
              <a:gd name="connsiteX90" fmla="*/ 3998088 w 10232859"/>
              <a:gd name="connsiteY90" fmla="*/ 134446 h 1705557"/>
              <a:gd name="connsiteX91" fmla="*/ 4066682 w 10232859"/>
              <a:gd name="connsiteY91" fmla="*/ 130661 h 1705557"/>
              <a:gd name="connsiteX92" fmla="*/ 4091246 w 10232859"/>
              <a:gd name="connsiteY92" fmla="*/ 124017 h 1705557"/>
              <a:gd name="connsiteX93" fmla="*/ 4126556 w 10232859"/>
              <a:gd name="connsiteY93" fmla="*/ 118239 h 1705557"/>
              <a:gd name="connsiteX94" fmla="*/ 4187717 w 10232859"/>
              <a:gd name="connsiteY94" fmla="*/ 104010 h 1705557"/>
              <a:gd name="connsiteX95" fmla="*/ 4220826 w 10232859"/>
              <a:gd name="connsiteY95" fmla="*/ 102505 h 1705557"/>
              <a:gd name="connsiteX96" fmla="*/ 4239014 w 10232859"/>
              <a:gd name="connsiteY96" fmla="*/ 97354 h 1705557"/>
              <a:gd name="connsiteX97" fmla="*/ 4246653 w 10232859"/>
              <a:gd name="connsiteY97" fmla="*/ 97874 h 1705557"/>
              <a:gd name="connsiteX98" fmla="*/ 4271841 w 10232859"/>
              <a:gd name="connsiteY98" fmla="*/ 96702 h 1705557"/>
              <a:gd name="connsiteX99" fmla="*/ 4286277 w 10232859"/>
              <a:gd name="connsiteY99" fmla="*/ 96687 h 1705557"/>
              <a:gd name="connsiteX100" fmla="*/ 4292025 w 10232859"/>
              <a:gd name="connsiteY100" fmla="*/ 96921 h 1705557"/>
              <a:gd name="connsiteX101" fmla="*/ 4304713 w 10232859"/>
              <a:gd name="connsiteY101" fmla="*/ 102187 h 1705557"/>
              <a:gd name="connsiteX102" fmla="*/ 4321285 w 10232859"/>
              <a:gd name="connsiteY102" fmla="*/ 100074 h 1705557"/>
              <a:gd name="connsiteX103" fmla="*/ 4339561 w 10232859"/>
              <a:gd name="connsiteY103" fmla="*/ 105320 h 1705557"/>
              <a:gd name="connsiteX104" fmla="*/ 4343990 w 10232859"/>
              <a:gd name="connsiteY104" fmla="*/ 101090 h 1705557"/>
              <a:gd name="connsiteX105" fmla="*/ 4358885 w 10232859"/>
              <a:gd name="connsiteY105" fmla="*/ 96778 h 1705557"/>
              <a:gd name="connsiteX106" fmla="*/ 4371648 w 10232859"/>
              <a:gd name="connsiteY106" fmla="*/ 101826 h 1705557"/>
              <a:gd name="connsiteX107" fmla="*/ 4398380 w 10232859"/>
              <a:gd name="connsiteY107" fmla="*/ 104961 h 1705557"/>
              <a:gd name="connsiteX108" fmla="*/ 4405729 w 10232859"/>
              <a:gd name="connsiteY108" fmla="*/ 104191 h 1705557"/>
              <a:gd name="connsiteX109" fmla="*/ 4431408 w 10232859"/>
              <a:gd name="connsiteY109" fmla="*/ 110825 h 1705557"/>
              <a:gd name="connsiteX110" fmla="*/ 4472183 w 10232859"/>
              <a:gd name="connsiteY110" fmla="*/ 116430 h 1705557"/>
              <a:gd name="connsiteX111" fmla="*/ 4518828 w 10232859"/>
              <a:gd name="connsiteY111" fmla="*/ 119114 h 1705557"/>
              <a:gd name="connsiteX112" fmla="*/ 4532040 w 10232859"/>
              <a:gd name="connsiteY112" fmla="*/ 124307 h 1705557"/>
              <a:gd name="connsiteX113" fmla="*/ 4617778 w 10232859"/>
              <a:gd name="connsiteY113" fmla="*/ 136993 h 1705557"/>
              <a:gd name="connsiteX114" fmla="*/ 4641872 w 10232859"/>
              <a:gd name="connsiteY114" fmla="*/ 140721 h 1705557"/>
              <a:gd name="connsiteX115" fmla="*/ 4662766 w 10232859"/>
              <a:gd name="connsiteY115" fmla="*/ 138952 h 1705557"/>
              <a:gd name="connsiteX116" fmla="*/ 4667770 w 10232859"/>
              <a:gd name="connsiteY116" fmla="*/ 134208 h 1705557"/>
              <a:gd name="connsiteX117" fmla="*/ 4681052 w 10232859"/>
              <a:gd name="connsiteY117" fmla="*/ 135461 h 1705557"/>
              <a:gd name="connsiteX118" fmla="*/ 4684624 w 10232859"/>
              <a:gd name="connsiteY118" fmla="*/ 134755 h 1705557"/>
              <a:gd name="connsiteX119" fmla="*/ 4705061 w 10232859"/>
              <a:gd name="connsiteY119" fmla="*/ 131748 h 1705557"/>
              <a:gd name="connsiteX120" fmla="*/ 4747746 w 10232859"/>
              <a:gd name="connsiteY120" fmla="*/ 151131 h 1705557"/>
              <a:gd name="connsiteX121" fmla="*/ 4801045 w 10232859"/>
              <a:gd name="connsiteY121" fmla="*/ 153753 h 1705557"/>
              <a:gd name="connsiteX122" fmla="*/ 5001600 w 10232859"/>
              <a:gd name="connsiteY122" fmla="*/ 196753 h 1705557"/>
              <a:gd name="connsiteX123" fmla="*/ 5033465 w 10232859"/>
              <a:gd name="connsiteY123" fmla="*/ 182429 h 1705557"/>
              <a:gd name="connsiteX124" fmla="*/ 5115965 w 10232859"/>
              <a:gd name="connsiteY124" fmla="*/ 192583 h 1705557"/>
              <a:gd name="connsiteX125" fmla="*/ 5237936 w 10232859"/>
              <a:gd name="connsiteY125" fmla="*/ 246022 h 1705557"/>
              <a:gd name="connsiteX126" fmla="*/ 5290566 w 10232859"/>
              <a:gd name="connsiteY126" fmla="*/ 269809 h 1705557"/>
              <a:gd name="connsiteX127" fmla="*/ 5344878 w 10232859"/>
              <a:gd name="connsiteY127" fmla="*/ 282874 h 1705557"/>
              <a:gd name="connsiteX128" fmla="*/ 5413398 w 10232859"/>
              <a:gd name="connsiteY128" fmla="*/ 282749 h 1705557"/>
              <a:gd name="connsiteX129" fmla="*/ 5415629 w 10232859"/>
              <a:gd name="connsiteY129" fmla="*/ 282282 h 1705557"/>
              <a:gd name="connsiteX130" fmla="*/ 5433078 w 10232859"/>
              <a:gd name="connsiteY130" fmla="*/ 286198 h 1705557"/>
              <a:gd name="connsiteX131" fmla="*/ 5435759 w 10232859"/>
              <a:gd name="connsiteY131" fmla="*/ 289614 h 1705557"/>
              <a:gd name="connsiteX132" fmla="*/ 5447372 w 10232859"/>
              <a:gd name="connsiteY132" fmla="*/ 293101 h 1705557"/>
              <a:gd name="connsiteX133" fmla="*/ 5469289 w 10232859"/>
              <a:gd name="connsiteY133" fmla="*/ 302134 h 1705557"/>
              <a:gd name="connsiteX134" fmla="*/ 5508752 w 10232859"/>
              <a:gd name="connsiteY134" fmla="*/ 312267 h 1705557"/>
              <a:gd name="connsiteX135" fmla="*/ 5509657 w 10232859"/>
              <a:gd name="connsiteY135" fmla="*/ 311450 h 1705557"/>
              <a:gd name="connsiteX136" fmla="*/ 5521245 w 10232859"/>
              <a:gd name="connsiteY136" fmla="*/ 310202 h 1705557"/>
              <a:gd name="connsiteX137" fmla="*/ 5542415 w 10232859"/>
              <a:gd name="connsiteY137" fmla="*/ 310009 h 1705557"/>
              <a:gd name="connsiteX138" fmla="*/ 5596538 w 10232859"/>
              <a:gd name="connsiteY138" fmla="*/ 297667 h 1705557"/>
              <a:gd name="connsiteX139" fmla="*/ 5632514 w 10232859"/>
              <a:gd name="connsiteY139" fmla="*/ 308476 h 1705557"/>
              <a:gd name="connsiteX140" fmla="*/ 5640005 w 10232859"/>
              <a:gd name="connsiteY140" fmla="*/ 310131 h 1705557"/>
              <a:gd name="connsiteX141" fmla="*/ 5640259 w 10232859"/>
              <a:gd name="connsiteY141" fmla="*/ 309949 h 1705557"/>
              <a:gd name="connsiteX142" fmla="*/ 5648365 w 10232859"/>
              <a:gd name="connsiteY142" fmla="*/ 311268 h 1705557"/>
              <a:gd name="connsiteX143" fmla="*/ 5653662 w 10232859"/>
              <a:gd name="connsiteY143" fmla="*/ 313149 h 1705557"/>
              <a:gd name="connsiteX144" fmla="*/ 5668196 w 10232859"/>
              <a:gd name="connsiteY144" fmla="*/ 316360 h 1705557"/>
              <a:gd name="connsiteX145" fmla="*/ 5673886 w 10232859"/>
              <a:gd name="connsiteY145" fmla="*/ 316040 h 1705557"/>
              <a:gd name="connsiteX146" fmla="*/ 5677139 w 10232859"/>
              <a:gd name="connsiteY146" fmla="*/ 313859 h 1705557"/>
              <a:gd name="connsiteX147" fmla="*/ 5708983 w 10232859"/>
              <a:gd name="connsiteY147" fmla="*/ 313188 h 1705557"/>
              <a:gd name="connsiteX148" fmla="*/ 5773909 w 10232859"/>
              <a:gd name="connsiteY148" fmla="*/ 318575 h 1705557"/>
              <a:gd name="connsiteX149" fmla="*/ 5809500 w 10232859"/>
              <a:gd name="connsiteY149" fmla="*/ 324964 h 1705557"/>
              <a:gd name="connsiteX150" fmla="*/ 5908729 w 10232859"/>
              <a:gd name="connsiteY150" fmla="*/ 338849 h 1705557"/>
              <a:gd name="connsiteX151" fmla="*/ 6009654 w 10232859"/>
              <a:gd name="connsiteY151" fmla="*/ 350040 h 1705557"/>
              <a:gd name="connsiteX152" fmla="*/ 6067487 w 10232859"/>
              <a:gd name="connsiteY152" fmla="*/ 340226 h 1705557"/>
              <a:gd name="connsiteX153" fmla="*/ 6073281 w 10232859"/>
              <a:gd name="connsiteY153" fmla="*/ 340830 h 1705557"/>
              <a:gd name="connsiteX154" fmla="*/ 6086225 w 10232859"/>
              <a:gd name="connsiteY154" fmla="*/ 346135 h 1705557"/>
              <a:gd name="connsiteX155" fmla="*/ 6105063 w 10232859"/>
              <a:gd name="connsiteY155" fmla="*/ 353854 h 1705557"/>
              <a:gd name="connsiteX156" fmla="*/ 6135796 w 10232859"/>
              <a:gd name="connsiteY156" fmla="*/ 369657 h 1705557"/>
              <a:gd name="connsiteX157" fmla="*/ 6195166 w 10232859"/>
              <a:gd name="connsiteY157" fmla="*/ 366704 h 1705557"/>
              <a:gd name="connsiteX158" fmla="*/ 6216259 w 10232859"/>
              <a:gd name="connsiteY158" fmla="*/ 369879 h 1705557"/>
              <a:gd name="connsiteX159" fmla="*/ 6228331 w 10232859"/>
              <a:gd name="connsiteY159" fmla="*/ 370548 h 1705557"/>
              <a:gd name="connsiteX160" fmla="*/ 6229602 w 10232859"/>
              <a:gd name="connsiteY160" fmla="*/ 369928 h 1705557"/>
              <a:gd name="connsiteX161" fmla="*/ 6258988 w 10232859"/>
              <a:gd name="connsiteY161" fmla="*/ 385174 h 1705557"/>
              <a:gd name="connsiteX162" fmla="*/ 6264106 w 10232859"/>
              <a:gd name="connsiteY162" fmla="*/ 385655 h 1705557"/>
              <a:gd name="connsiteX163" fmla="*/ 6281703 w 10232859"/>
              <a:gd name="connsiteY163" fmla="*/ 397568 h 1705557"/>
              <a:gd name="connsiteX164" fmla="*/ 6291622 w 10232859"/>
              <a:gd name="connsiteY164" fmla="*/ 402669 h 1705557"/>
              <a:gd name="connsiteX165" fmla="*/ 6292712 w 10232859"/>
              <a:gd name="connsiteY165" fmla="*/ 406285 h 1705557"/>
              <a:gd name="connsiteX166" fmla="*/ 6308227 w 10232859"/>
              <a:gd name="connsiteY166" fmla="*/ 412710 h 1705557"/>
              <a:gd name="connsiteX167" fmla="*/ 6328981 w 10232859"/>
              <a:gd name="connsiteY167" fmla="*/ 416009 h 1705557"/>
              <a:gd name="connsiteX168" fmla="*/ 6368693 w 10232859"/>
              <a:gd name="connsiteY168" fmla="*/ 424359 h 1705557"/>
              <a:gd name="connsiteX169" fmla="*/ 6414811 w 10232859"/>
              <a:gd name="connsiteY169" fmla="*/ 458714 h 1705557"/>
              <a:gd name="connsiteX170" fmla="*/ 6467879 w 10232859"/>
              <a:gd name="connsiteY170" fmla="*/ 474762 h 1705557"/>
              <a:gd name="connsiteX171" fmla="*/ 6564351 w 10232859"/>
              <a:gd name="connsiteY171" fmla="*/ 544032 h 1705557"/>
              <a:gd name="connsiteX172" fmla="*/ 6711178 w 10232859"/>
              <a:gd name="connsiteY172" fmla="*/ 580124 h 1705557"/>
              <a:gd name="connsiteX173" fmla="*/ 6764036 w 10232859"/>
              <a:gd name="connsiteY173" fmla="*/ 595457 h 1705557"/>
              <a:gd name="connsiteX174" fmla="*/ 6858983 w 10232859"/>
              <a:gd name="connsiteY174" fmla="*/ 630237 h 1705557"/>
              <a:gd name="connsiteX175" fmla="*/ 6910661 w 10232859"/>
              <a:gd name="connsiteY175" fmla="*/ 641134 h 1705557"/>
              <a:gd name="connsiteX176" fmla="*/ 6944111 w 10232859"/>
              <a:gd name="connsiteY176" fmla="*/ 666016 h 1705557"/>
              <a:gd name="connsiteX177" fmla="*/ 6965771 w 10232859"/>
              <a:gd name="connsiteY177" fmla="*/ 666445 h 1705557"/>
              <a:gd name="connsiteX178" fmla="*/ 6969639 w 10232859"/>
              <a:gd name="connsiteY178" fmla="*/ 666351 h 1705557"/>
              <a:gd name="connsiteX179" fmla="*/ 6982242 w 10232859"/>
              <a:gd name="connsiteY179" fmla="*/ 669626 h 1705557"/>
              <a:gd name="connsiteX180" fmla="*/ 6989387 w 10232859"/>
              <a:gd name="connsiteY180" fmla="*/ 665988 h 1705557"/>
              <a:gd name="connsiteX181" fmla="*/ 7010930 w 10232859"/>
              <a:gd name="connsiteY181" fmla="*/ 667648 h 1705557"/>
              <a:gd name="connsiteX182" fmla="*/ 7033125 w 10232859"/>
              <a:gd name="connsiteY182" fmla="*/ 674950 h 1705557"/>
              <a:gd name="connsiteX183" fmla="*/ 7134461 w 10232859"/>
              <a:gd name="connsiteY183" fmla="*/ 714706 h 1705557"/>
              <a:gd name="connsiteX184" fmla="*/ 7197450 w 10232859"/>
              <a:gd name="connsiteY184" fmla="*/ 735608 h 1705557"/>
              <a:gd name="connsiteX185" fmla="*/ 7225084 w 10232859"/>
              <a:gd name="connsiteY185" fmla="*/ 739019 h 1705557"/>
              <a:gd name="connsiteX186" fmla="*/ 7261183 w 10232859"/>
              <a:gd name="connsiteY186" fmla="*/ 746827 h 1705557"/>
              <a:gd name="connsiteX187" fmla="*/ 7327760 w 10232859"/>
              <a:gd name="connsiteY187" fmla="*/ 757100 h 1705557"/>
              <a:gd name="connsiteX188" fmla="*/ 7412222 w 10232859"/>
              <a:gd name="connsiteY188" fmla="*/ 777001 h 1705557"/>
              <a:gd name="connsiteX189" fmla="*/ 7457904 w 10232859"/>
              <a:gd name="connsiteY189" fmla="*/ 810835 h 1705557"/>
              <a:gd name="connsiteX190" fmla="*/ 7465795 w 10232859"/>
              <a:gd name="connsiteY190" fmla="*/ 809112 h 1705557"/>
              <a:gd name="connsiteX191" fmla="*/ 7505046 w 10232859"/>
              <a:gd name="connsiteY191" fmla="*/ 823031 h 1705557"/>
              <a:gd name="connsiteX192" fmla="*/ 7623220 w 10232859"/>
              <a:gd name="connsiteY192" fmla="*/ 895034 h 1705557"/>
              <a:gd name="connsiteX193" fmla="*/ 7700458 w 10232859"/>
              <a:gd name="connsiteY193" fmla="*/ 921593 h 1705557"/>
              <a:gd name="connsiteX194" fmla="*/ 7730988 w 10232859"/>
              <a:gd name="connsiteY194" fmla="*/ 927270 h 1705557"/>
              <a:gd name="connsiteX195" fmla="*/ 7781942 w 10232859"/>
              <a:gd name="connsiteY195" fmla="*/ 937017 h 1705557"/>
              <a:gd name="connsiteX196" fmla="*/ 7827704 w 10232859"/>
              <a:gd name="connsiteY196" fmla="*/ 935072 h 1705557"/>
              <a:gd name="connsiteX197" fmla="*/ 7867270 w 10232859"/>
              <a:gd name="connsiteY197" fmla="*/ 946880 h 1705557"/>
              <a:gd name="connsiteX198" fmla="*/ 7866538 w 10232859"/>
              <a:gd name="connsiteY198" fmla="*/ 961559 h 1705557"/>
              <a:gd name="connsiteX199" fmla="*/ 7912084 w 10232859"/>
              <a:gd name="connsiteY199" fmla="*/ 970314 h 1705557"/>
              <a:gd name="connsiteX200" fmla="*/ 7982264 w 10232859"/>
              <a:gd name="connsiteY200" fmla="*/ 982287 h 1705557"/>
              <a:gd name="connsiteX201" fmla="*/ 7991272 w 10232859"/>
              <a:gd name="connsiteY201" fmla="*/ 987618 h 1705557"/>
              <a:gd name="connsiteX202" fmla="*/ 8006496 w 10232859"/>
              <a:gd name="connsiteY202" fmla="*/ 979353 h 1705557"/>
              <a:gd name="connsiteX203" fmla="*/ 8034497 w 10232859"/>
              <a:gd name="connsiteY203" fmla="*/ 978568 h 1705557"/>
              <a:gd name="connsiteX204" fmla="*/ 8150881 w 10232859"/>
              <a:gd name="connsiteY204" fmla="*/ 996925 h 1705557"/>
              <a:gd name="connsiteX205" fmla="*/ 8172106 w 10232859"/>
              <a:gd name="connsiteY205" fmla="*/ 997026 h 1705557"/>
              <a:gd name="connsiteX206" fmla="*/ 8196076 w 10232859"/>
              <a:gd name="connsiteY206" fmla="*/ 1006592 h 1705557"/>
              <a:gd name="connsiteX207" fmla="*/ 8247463 w 10232859"/>
              <a:gd name="connsiteY207" fmla="*/ 1022846 h 1705557"/>
              <a:gd name="connsiteX208" fmla="*/ 8279272 w 10232859"/>
              <a:gd name="connsiteY208" fmla="*/ 1039435 h 1705557"/>
              <a:gd name="connsiteX209" fmla="*/ 8289611 w 10232859"/>
              <a:gd name="connsiteY209" fmla="*/ 1035144 h 1705557"/>
              <a:gd name="connsiteX210" fmla="*/ 8311483 w 10232859"/>
              <a:gd name="connsiteY210" fmla="*/ 1035913 h 1705557"/>
              <a:gd name="connsiteX211" fmla="*/ 8399489 w 10232859"/>
              <a:gd name="connsiteY211" fmla="*/ 1055076 h 1705557"/>
              <a:gd name="connsiteX212" fmla="*/ 8415973 w 10232859"/>
              <a:gd name="connsiteY212" fmla="*/ 1056174 h 1705557"/>
              <a:gd name="connsiteX213" fmla="*/ 8433326 w 10232859"/>
              <a:gd name="connsiteY213" fmla="*/ 1064395 h 1705557"/>
              <a:gd name="connsiteX214" fmla="*/ 8502328 w 10232859"/>
              <a:gd name="connsiteY214" fmla="*/ 1098012 h 1705557"/>
              <a:gd name="connsiteX215" fmla="*/ 8534346 w 10232859"/>
              <a:gd name="connsiteY215" fmla="*/ 1113494 h 1705557"/>
              <a:gd name="connsiteX216" fmla="*/ 8534980 w 10232859"/>
              <a:gd name="connsiteY216" fmla="*/ 1117375 h 1705557"/>
              <a:gd name="connsiteX217" fmla="*/ 8544104 w 10232859"/>
              <a:gd name="connsiteY217" fmla="*/ 1114920 h 1705557"/>
              <a:gd name="connsiteX218" fmla="*/ 8567742 w 10232859"/>
              <a:gd name="connsiteY218" fmla="*/ 1124104 h 1705557"/>
              <a:gd name="connsiteX219" fmla="*/ 8633779 w 10232859"/>
              <a:gd name="connsiteY219" fmla="*/ 1145740 h 1705557"/>
              <a:gd name="connsiteX220" fmla="*/ 8676965 w 10232859"/>
              <a:gd name="connsiteY220" fmla="*/ 1163463 h 1705557"/>
              <a:gd name="connsiteX221" fmla="*/ 8698944 w 10232859"/>
              <a:gd name="connsiteY221" fmla="*/ 1163453 h 1705557"/>
              <a:gd name="connsiteX222" fmla="*/ 8711456 w 10232859"/>
              <a:gd name="connsiteY222" fmla="*/ 1175731 h 1705557"/>
              <a:gd name="connsiteX223" fmla="*/ 8732793 w 10232859"/>
              <a:gd name="connsiteY223" fmla="*/ 1179486 h 1705557"/>
              <a:gd name="connsiteX224" fmla="*/ 8751897 w 10232859"/>
              <a:gd name="connsiteY224" fmla="*/ 1197400 h 1705557"/>
              <a:gd name="connsiteX225" fmla="*/ 8793564 w 10232859"/>
              <a:gd name="connsiteY225" fmla="*/ 1179086 h 1705557"/>
              <a:gd name="connsiteX226" fmla="*/ 8834270 w 10232859"/>
              <a:gd name="connsiteY226" fmla="*/ 1213138 h 1705557"/>
              <a:gd name="connsiteX227" fmla="*/ 8853872 w 10232859"/>
              <a:gd name="connsiteY227" fmla="*/ 1221228 h 1705557"/>
              <a:gd name="connsiteX228" fmla="*/ 8861901 w 10232859"/>
              <a:gd name="connsiteY228" fmla="*/ 1217889 h 1705557"/>
              <a:gd name="connsiteX229" fmla="*/ 8874168 w 10232859"/>
              <a:gd name="connsiteY229" fmla="*/ 1220481 h 1705557"/>
              <a:gd name="connsiteX230" fmla="*/ 8871123 w 10232859"/>
              <a:gd name="connsiteY230" fmla="*/ 1227674 h 1705557"/>
              <a:gd name="connsiteX231" fmla="*/ 8903537 w 10232859"/>
              <a:gd name="connsiteY231" fmla="*/ 1237102 h 1705557"/>
              <a:gd name="connsiteX232" fmla="*/ 8933767 w 10232859"/>
              <a:gd name="connsiteY232" fmla="*/ 1269882 h 1705557"/>
              <a:gd name="connsiteX233" fmla="*/ 8985765 w 10232859"/>
              <a:gd name="connsiteY233" fmla="*/ 1294178 h 1705557"/>
              <a:gd name="connsiteX234" fmla="*/ 9071444 w 10232859"/>
              <a:gd name="connsiteY234" fmla="*/ 1323819 h 1705557"/>
              <a:gd name="connsiteX235" fmla="*/ 9096711 w 10232859"/>
              <a:gd name="connsiteY235" fmla="*/ 1334291 h 1705557"/>
              <a:gd name="connsiteX236" fmla="*/ 9338853 w 10232859"/>
              <a:gd name="connsiteY236" fmla="*/ 1454560 h 1705557"/>
              <a:gd name="connsiteX237" fmla="*/ 9520814 w 10232859"/>
              <a:gd name="connsiteY237" fmla="*/ 1456341 h 1705557"/>
              <a:gd name="connsiteX238" fmla="*/ 9702271 w 10232859"/>
              <a:gd name="connsiteY238" fmla="*/ 1495067 h 1705557"/>
              <a:gd name="connsiteX239" fmla="*/ 9744273 w 10232859"/>
              <a:gd name="connsiteY239" fmla="*/ 1530026 h 1705557"/>
              <a:gd name="connsiteX240" fmla="*/ 9771903 w 10232859"/>
              <a:gd name="connsiteY240" fmla="*/ 1536548 h 1705557"/>
              <a:gd name="connsiteX241" fmla="*/ 9818565 w 10232859"/>
              <a:gd name="connsiteY241" fmla="*/ 1545059 h 1705557"/>
              <a:gd name="connsiteX242" fmla="*/ 9882202 w 10232859"/>
              <a:gd name="connsiteY242" fmla="*/ 1572402 h 1705557"/>
              <a:gd name="connsiteX243" fmla="*/ 10022025 w 10232859"/>
              <a:gd name="connsiteY243" fmla="*/ 1606210 h 1705557"/>
              <a:gd name="connsiteX244" fmla="*/ 10220406 w 10232859"/>
              <a:gd name="connsiteY244" fmla="*/ 1683519 h 1705557"/>
              <a:gd name="connsiteX245" fmla="*/ 10232859 w 10232859"/>
              <a:gd name="connsiteY245" fmla="*/ 1705557 h 1705557"/>
              <a:gd name="connsiteX246" fmla="*/ 0 w 10232859"/>
              <a:gd name="connsiteY246" fmla="*/ 1705557 h 1705557"/>
              <a:gd name="connsiteX247" fmla="*/ 0 w 10232859"/>
              <a:gd name="connsiteY247" fmla="*/ 28342 h 1705557"/>
              <a:gd name="connsiteX248" fmla="*/ 8097 w 10232859"/>
              <a:gd name="connsiteY248" fmla="*/ 30869 h 1705557"/>
              <a:gd name="connsiteX249" fmla="*/ 77128 w 10232859"/>
              <a:gd name="connsiteY249" fmla="*/ 13381 h 1705557"/>
              <a:gd name="connsiteX250" fmla="*/ 188338 w 10232859"/>
              <a:gd name="connsiteY250" fmla="*/ 11593 h 1705557"/>
              <a:gd name="connsiteX251" fmla="*/ 298809 w 10232859"/>
              <a:gd name="connsiteY251" fmla="*/ 12712 h 1705557"/>
              <a:gd name="connsiteX252" fmla="*/ 338985 w 10232859"/>
              <a:gd name="connsiteY252" fmla="*/ 14520 h 1705557"/>
              <a:gd name="connsiteX253" fmla="*/ 409815 w 10232859"/>
              <a:gd name="connsiteY253" fmla="*/ 11559 h 1705557"/>
              <a:gd name="connsiteX254" fmla="*/ 424169 w 10232859"/>
              <a:gd name="connsiteY254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793580 w 10232859"/>
              <a:gd name="connsiteY27" fmla="*/ 138955 h 1705557"/>
              <a:gd name="connsiteX28" fmla="*/ 1876587 w 10232859"/>
              <a:gd name="connsiteY28" fmla="*/ 144797 h 1705557"/>
              <a:gd name="connsiteX29" fmla="*/ 2002612 w 10232859"/>
              <a:gd name="connsiteY29" fmla="*/ 191856 h 1705557"/>
              <a:gd name="connsiteX30" fmla="*/ 2155278 w 10232859"/>
              <a:gd name="connsiteY30" fmla="*/ 204338 h 1705557"/>
              <a:gd name="connsiteX31" fmla="*/ 2166398 w 10232859"/>
              <a:gd name="connsiteY31" fmla="*/ 213479 h 1705557"/>
              <a:gd name="connsiteX32" fmla="*/ 2180455 w 10232859"/>
              <a:gd name="connsiteY32" fmla="*/ 219408 h 1705557"/>
              <a:gd name="connsiteX33" fmla="*/ 2182638 w 10232859"/>
              <a:gd name="connsiteY33" fmla="*/ 218827 h 1705557"/>
              <a:gd name="connsiteX34" fmla="*/ 2200348 w 10232859"/>
              <a:gd name="connsiteY34" fmla="*/ 221830 h 1705557"/>
              <a:gd name="connsiteX35" fmla="*/ 2203307 w 10232859"/>
              <a:gd name="connsiteY35" fmla="*/ 225104 h 1705557"/>
              <a:gd name="connsiteX36" fmla="*/ 2215170 w 10232859"/>
              <a:gd name="connsiteY36" fmla="*/ 227986 h 1705557"/>
              <a:gd name="connsiteX37" fmla="*/ 2237765 w 10232859"/>
              <a:gd name="connsiteY37" fmla="*/ 235871 h 1705557"/>
              <a:gd name="connsiteX38" fmla="*/ 2242719 w 10232859"/>
              <a:gd name="connsiteY38" fmla="*/ 235274 h 1705557"/>
              <a:gd name="connsiteX39" fmla="*/ 2277928 w 10232859"/>
              <a:gd name="connsiteY39" fmla="*/ 243941 h 1705557"/>
              <a:gd name="connsiteX40" fmla="*/ 2278759 w 10232859"/>
              <a:gd name="connsiteY40" fmla="*/ 243077 h 1705557"/>
              <a:gd name="connsiteX41" fmla="*/ 2290187 w 10232859"/>
              <a:gd name="connsiteY41" fmla="*/ 241223 h 1705557"/>
              <a:gd name="connsiteX42" fmla="*/ 2311246 w 10232859"/>
              <a:gd name="connsiteY42" fmla="*/ 239922 h 1705557"/>
              <a:gd name="connsiteX43" fmla="*/ 2364066 w 10232859"/>
              <a:gd name="connsiteY43" fmla="*/ 224751 h 1705557"/>
              <a:gd name="connsiteX44" fmla="*/ 2400814 w 10232859"/>
              <a:gd name="connsiteY44" fmla="*/ 233679 h 1705557"/>
              <a:gd name="connsiteX45" fmla="*/ 2408414 w 10232859"/>
              <a:gd name="connsiteY45" fmla="*/ 234943 h 1705557"/>
              <a:gd name="connsiteX46" fmla="*/ 2408650 w 10232859"/>
              <a:gd name="connsiteY46" fmla="*/ 234748 h 1705557"/>
              <a:gd name="connsiteX47" fmla="*/ 2416835 w 10232859"/>
              <a:gd name="connsiteY47" fmla="*/ 235642 h 1705557"/>
              <a:gd name="connsiteX48" fmla="*/ 2422271 w 10232859"/>
              <a:gd name="connsiteY48" fmla="*/ 237247 h 1705557"/>
              <a:gd name="connsiteX49" fmla="*/ 2490341 w 10232859"/>
              <a:gd name="connsiteY49" fmla="*/ 217588 h 1705557"/>
              <a:gd name="connsiteX50" fmla="*/ 2588929 w 10232859"/>
              <a:gd name="connsiteY50" fmla="*/ 207494 h 1705557"/>
              <a:gd name="connsiteX51" fmla="*/ 2687426 w 10232859"/>
              <a:gd name="connsiteY51" fmla="*/ 200362 h 1705557"/>
              <a:gd name="connsiteX52" fmla="*/ 2723517 w 10232859"/>
              <a:gd name="connsiteY52" fmla="*/ 199166 h 1705557"/>
              <a:gd name="connsiteX53" fmla="*/ 2785956 w 10232859"/>
              <a:gd name="connsiteY53" fmla="*/ 190918 h 1705557"/>
              <a:gd name="connsiteX54" fmla="*/ 2813378 w 10232859"/>
              <a:gd name="connsiteY54" fmla="*/ 183347 h 1705557"/>
              <a:gd name="connsiteX55" fmla="*/ 2814782 w 10232859"/>
              <a:gd name="connsiteY55" fmla="*/ 183667 h 1705557"/>
              <a:gd name="connsiteX56" fmla="*/ 2816580 w 10232859"/>
              <a:gd name="connsiteY56" fmla="*/ 180880 h 1705557"/>
              <a:gd name="connsiteX57" fmla="*/ 2821623 w 10232859"/>
              <a:gd name="connsiteY57" fmla="*/ 179389 h 1705557"/>
              <a:gd name="connsiteX58" fmla="*/ 2836688 w 10232859"/>
              <a:gd name="connsiteY58" fmla="*/ 179485 h 1705557"/>
              <a:gd name="connsiteX59" fmla="*/ 2842564 w 10232859"/>
              <a:gd name="connsiteY59" fmla="*/ 180209 h 1705557"/>
              <a:gd name="connsiteX60" fmla="*/ 2850712 w 10232859"/>
              <a:gd name="connsiteY60" fmla="*/ 179804 h 1705557"/>
              <a:gd name="connsiteX61" fmla="*/ 2850846 w 10232859"/>
              <a:gd name="connsiteY61" fmla="*/ 179576 h 1705557"/>
              <a:gd name="connsiteX62" fmla="*/ 2858611 w 10232859"/>
              <a:gd name="connsiteY62" fmla="*/ 179626 h 1705557"/>
              <a:gd name="connsiteX63" fmla="*/ 2897454 w 10232859"/>
              <a:gd name="connsiteY63" fmla="*/ 182628 h 1705557"/>
              <a:gd name="connsiteX64" fmla="*/ 2940369 w 10232859"/>
              <a:gd name="connsiteY64" fmla="*/ 159458 h 1705557"/>
              <a:gd name="connsiteX65" fmla="*/ 2959670 w 10232859"/>
              <a:gd name="connsiteY65" fmla="*/ 154881 h 1705557"/>
              <a:gd name="connsiteX66" fmla="*/ 2969615 w 10232859"/>
              <a:gd name="connsiteY66" fmla="*/ 151269 h 1705557"/>
              <a:gd name="connsiteX67" fmla="*/ 2970000 w 10232859"/>
              <a:gd name="connsiteY67" fmla="*/ 150290 h 1705557"/>
              <a:gd name="connsiteX68" fmla="*/ 3007272 w 10232859"/>
              <a:gd name="connsiteY68" fmla="*/ 153280 h 1705557"/>
              <a:gd name="connsiteX69" fmla="*/ 3011677 w 10232859"/>
              <a:gd name="connsiteY69" fmla="*/ 151918 h 1705557"/>
              <a:gd name="connsiteX70" fmla="*/ 3036668 w 10232859"/>
              <a:gd name="connsiteY70" fmla="*/ 156118 h 1705557"/>
              <a:gd name="connsiteX71" fmla="*/ 3049208 w 10232859"/>
              <a:gd name="connsiteY71" fmla="*/ 157087 h 1705557"/>
              <a:gd name="connsiteX72" fmla="*/ 3053517 w 10232859"/>
              <a:gd name="connsiteY72" fmla="*/ 159836 h 1705557"/>
              <a:gd name="connsiteX73" fmla="*/ 3071637 w 10232859"/>
              <a:gd name="connsiteY73" fmla="*/ 160010 h 1705557"/>
              <a:gd name="connsiteX74" fmla="*/ 3110077 w 10232859"/>
              <a:gd name="connsiteY74" fmla="*/ 155716 h 1705557"/>
              <a:gd name="connsiteX75" fmla="*/ 3173743 w 10232859"/>
              <a:gd name="connsiteY75" fmla="*/ 166095 h 1705557"/>
              <a:gd name="connsiteX76" fmla="*/ 3254203 w 10232859"/>
              <a:gd name="connsiteY76" fmla="*/ 158270 h 1705557"/>
              <a:gd name="connsiteX77" fmla="*/ 3380350 w 10232859"/>
              <a:gd name="connsiteY77" fmla="*/ 157665 h 1705557"/>
              <a:gd name="connsiteX78" fmla="*/ 3476147 w 10232859"/>
              <a:gd name="connsiteY78" fmla="*/ 177439 h 1705557"/>
              <a:gd name="connsiteX79" fmla="*/ 3581876 w 10232859"/>
              <a:gd name="connsiteY79" fmla="*/ 156962 h 1705557"/>
              <a:gd name="connsiteX80" fmla="*/ 3704761 w 10232859"/>
              <a:gd name="connsiteY80" fmla="*/ 157006 h 1705557"/>
              <a:gd name="connsiteX81" fmla="*/ 3755040 w 10232859"/>
              <a:gd name="connsiteY81" fmla="*/ 148492 h 1705557"/>
              <a:gd name="connsiteX82" fmla="*/ 3804689 w 10232859"/>
              <a:gd name="connsiteY82" fmla="*/ 158407 h 1705557"/>
              <a:gd name="connsiteX83" fmla="*/ 3821793 w 10232859"/>
              <a:gd name="connsiteY83" fmla="*/ 151257 h 1705557"/>
              <a:gd name="connsiteX84" fmla="*/ 3824682 w 10232859"/>
              <a:gd name="connsiteY84" fmla="*/ 149833 h 1705557"/>
              <a:gd name="connsiteX85" fmla="*/ 3837536 w 10232859"/>
              <a:gd name="connsiteY85" fmla="*/ 148292 h 1705557"/>
              <a:gd name="connsiteX86" fmla="*/ 3839550 w 10232859"/>
              <a:gd name="connsiteY86" fmla="*/ 142661 h 1705557"/>
              <a:gd name="connsiteX87" fmla="*/ 3857743 w 10232859"/>
              <a:gd name="connsiteY87" fmla="*/ 136618 h 1705557"/>
              <a:gd name="connsiteX88" fmla="*/ 3881852 w 10232859"/>
              <a:gd name="connsiteY88" fmla="*/ 135231 h 1705557"/>
              <a:gd name="connsiteX89" fmla="*/ 3998088 w 10232859"/>
              <a:gd name="connsiteY89" fmla="*/ 134446 h 1705557"/>
              <a:gd name="connsiteX90" fmla="*/ 4066682 w 10232859"/>
              <a:gd name="connsiteY90" fmla="*/ 130661 h 1705557"/>
              <a:gd name="connsiteX91" fmla="*/ 4091246 w 10232859"/>
              <a:gd name="connsiteY91" fmla="*/ 124017 h 1705557"/>
              <a:gd name="connsiteX92" fmla="*/ 4126556 w 10232859"/>
              <a:gd name="connsiteY92" fmla="*/ 118239 h 1705557"/>
              <a:gd name="connsiteX93" fmla="*/ 4187717 w 10232859"/>
              <a:gd name="connsiteY93" fmla="*/ 104010 h 1705557"/>
              <a:gd name="connsiteX94" fmla="*/ 4220826 w 10232859"/>
              <a:gd name="connsiteY94" fmla="*/ 102505 h 1705557"/>
              <a:gd name="connsiteX95" fmla="*/ 4239014 w 10232859"/>
              <a:gd name="connsiteY95" fmla="*/ 97354 h 1705557"/>
              <a:gd name="connsiteX96" fmla="*/ 4246653 w 10232859"/>
              <a:gd name="connsiteY96" fmla="*/ 97874 h 1705557"/>
              <a:gd name="connsiteX97" fmla="*/ 4271841 w 10232859"/>
              <a:gd name="connsiteY97" fmla="*/ 96702 h 1705557"/>
              <a:gd name="connsiteX98" fmla="*/ 4286277 w 10232859"/>
              <a:gd name="connsiteY98" fmla="*/ 96687 h 1705557"/>
              <a:gd name="connsiteX99" fmla="*/ 4292025 w 10232859"/>
              <a:gd name="connsiteY99" fmla="*/ 96921 h 1705557"/>
              <a:gd name="connsiteX100" fmla="*/ 4304713 w 10232859"/>
              <a:gd name="connsiteY100" fmla="*/ 102187 h 1705557"/>
              <a:gd name="connsiteX101" fmla="*/ 4321285 w 10232859"/>
              <a:gd name="connsiteY101" fmla="*/ 100074 h 1705557"/>
              <a:gd name="connsiteX102" fmla="*/ 4339561 w 10232859"/>
              <a:gd name="connsiteY102" fmla="*/ 105320 h 1705557"/>
              <a:gd name="connsiteX103" fmla="*/ 4343990 w 10232859"/>
              <a:gd name="connsiteY103" fmla="*/ 101090 h 1705557"/>
              <a:gd name="connsiteX104" fmla="*/ 4358885 w 10232859"/>
              <a:gd name="connsiteY104" fmla="*/ 96778 h 1705557"/>
              <a:gd name="connsiteX105" fmla="*/ 4371648 w 10232859"/>
              <a:gd name="connsiteY105" fmla="*/ 101826 h 1705557"/>
              <a:gd name="connsiteX106" fmla="*/ 4398380 w 10232859"/>
              <a:gd name="connsiteY106" fmla="*/ 104961 h 1705557"/>
              <a:gd name="connsiteX107" fmla="*/ 4405729 w 10232859"/>
              <a:gd name="connsiteY107" fmla="*/ 104191 h 1705557"/>
              <a:gd name="connsiteX108" fmla="*/ 4431408 w 10232859"/>
              <a:gd name="connsiteY108" fmla="*/ 110825 h 1705557"/>
              <a:gd name="connsiteX109" fmla="*/ 4472183 w 10232859"/>
              <a:gd name="connsiteY109" fmla="*/ 116430 h 1705557"/>
              <a:gd name="connsiteX110" fmla="*/ 4518828 w 10232859"/>
              <a:gd name="connsiteY110" fmla="*/ 119114 h 1705557"/>
              <a:gd name="connsiteX111" fmla="*/ 4532040 w 10232859"/>
              <a:gd name="connsiteY111" fmla="*/ 124307 h 1705557"/>
              <a:gd name="connsiteX112" fmla="*/ 4617778 w 10232859"/>
              <a:gd name="connsiteY112" fmla="*/ 136993 h 1705557"/>
              <a:gd name="connsiteX113" fmla="*/ 4641872 w 10232859"/>
              <a:gd name="connsiteY113" fmla="*/ 140721 h 1705557"/>
              <a:gd name="connsiteX114" fmla="*/ 4662766 w 10232859"/>
              <a:gd name="connsiteY114" fmla="*/ 138952 h 1705557"/>
              <a:gd name="connsiteX115" fmla="*/ 4667770 w 10232859"/>
              <a:gd name="connsiteY115" fmla="*/ 134208 h 1705557"/>
              <a:gd name="connsiteX116" fmla="*/ 4681052 w 10232859"/>
              <a:gd name="connsiteY116" fmla="*/ 135461 h 1705557"/>
              <a:gd name="connsiteX117" fmla="*/ 4684624 w 10232859"/>
              <a:gd name="connsiteY117" fmla="*/ 134755 h 1705557"/>
              <a:gd name="connsiteX118" fmla="*/ 4705061 w 10232859"/>
              <a:gd name="connsiteY118" fmla="*/ 131748 h 1705557"/>
              <a:gd name="connsiteX119" fmla="*/ 4747746 w 10232859"/>
              <a:gd name="connsiteY119" fmla="*/ 151131 h 1705557"/>
              <a:gd name="connsiteX120" fmla="*/ 4801045 w 10232859"/>
              <a:gd name="connsiteY120" fmla="*/ 153753 h 1705557"/>
              <a:gd name="connsiteX121" fmla="*/ 5001600 w 10232859"/>
              <a:gd name="connsiteY121" fmla="*/ 196753 h 1705557"/>
              <a:gd name="connsiteX122" fmla="*/ 5033465 w 10232859"/>
              <a:gd name="connsiteY122" fmla="*/ 182429 h 1705557"/>
              <a:gd name="connsiteX123" fmla="*/ 5115965 w 10232859"/>
              <a:gd name="connsiteY123" fmla="*/ 192583 h 1705557"/>
              <a:gd name="connsiteX124" fmla="*/ 5237936 w 10232859"/>
              <a:gd name="connsiteY124" fmla="*/ 246022 h 1705557"/>
              <a:gd name="connsiteX125" fmla="*/ 5290566 w 10232859"/>
              <a:gd name="connsiteY125" fmla="*/ 269809 h 1705557"/>
              <a:gd name="connsiteX126" fmla="*/ 5344878 w 10232859"/>
              <a:gd name="connsiteY126" fmla="*/ 282874 h 1705557"/>
              <a:gd name="connsiteX127" fmla="*/ 5413398 w 10232859"/>
              <a:gd name="connsiteY127" fmla="*/ 282749 h 1705557"/>
              <a:gd name="connsiteX128" fmla="*/ 5415629 w 10232859"/>
              <a:gd name="connsiteY128" fmla="*/ 282282 h 1705557"/>
              <a:gd name="connsiteX129" fmla="*/ 5433078 w 10232859"/>
              <a:gd name="connsiteY129" fmla="*/ 286198 h 1705557"/>
              <a:gd name="connsiteX130" fmla="*/ 5435759 w 10232859"/>
              <a:gd name="connsiteY130" fmla="*/ 289614 h 1705557"/>
              <a:gd name="connsiteX131" fmla="*/ 5447372 w 10232859"/>
              <a:gd name="connsiteY131" fmla="*/ 293101 h 1705557"/>
              <a:gd name="connsiteX132" fmla="*/ 5469289 w 10232859"/>
              <a:gd name="connsiteY132" fmla="*/ 302134 h 1705557"/>
              <a:gd name="connsiteX133" fmla="*/ 5508752 w 10232859"/>
              <a:gd name="connsiteY133" fmla="*/ 312267 h 1705557"/>
              <a:gd name="connsiteX134" fmla="*/ 5509657 w 10232859"/>
              <a:gd name="connsiteY134" fmla="*/ 311450 h 1705557"/>
              <a:gd name="connsiteX135" fmla="*/ 5521245 w 10232859"/>
              <a:gd name="connsiteY135" fmla="*/ 310202 h 1705557"/>
              <a:gd name="connsiteX136" fmla="*/ 5542415 w 10232859"/>
              <a:gd name="connsiteY136" fmla="*/ 310009 h 1705557"/>
              <a:gd name="connsiteX137" fmla="*/ 5596538 w 10232859"/>
              <a:gd name="connsiteY137" fmla="*/ 297667 h 1705557"/>
              <a:gd name="connsiteX138" fmla="*/ 5632514 w 10232859"/>
              <a:gd name="connsiteY138" fmla="*/ 308476 h 1705557"/>
              <a:gd name="connsiteX139" fmla="*/ 5640005 w 10232859"/>
              <a:gd name="connsiteY139" fmla="*/ 310131 h 1705557"/>
              <a:gd name="connsiteX140" fmla="*/ 5640259 w 10232859"/>
              <a:gd name="connsiteY140" fmla="*/ 309949 h 1705557"/>
              <a:gd name="connsiteX141" fmla="*/ 5648365 w 10232859"/>
              <a:gd name="connsiteY141" fmla="*/ 311268 h 1705557"/>
              <a:gd name="connsiteX142" fmla="*/ 5653662 w 10232859"/>
              <a:gd name="connsiteY142" fmla="*/ 313149 h 1705557"/>
              <a:gd name="connsiteX143" fmla="*/ 5668196 w 10232859"/>
              <a:gd name="connsiteY143" fmla="*/ 316360 h 1705557"/>
              <a:gd name="connsiteX144" fmla="*/ 5673886 w 10232859"/>
              <a:gd name="connsiteY144" fmla="*/ 316040 h 1705557"/>
              <a:gd name="connsiteX145" fmla="*/ 5677139 w 10232859"/>
              <a:gd name="connsiteY145" fmla="*/ 313859 h 1705557"/>
              <a:gd name="connsiteX146" fmla="*/ 5708983 w 10232859"/>
              <a:gd name="connsiteY146" fmla="*/ 313188 h 1705557"/>
              <a:gd name="connsiteX147" fmla="*/ 5773909 w 10232859"/>
              <a:gd name="connsiteY147" fmla="*/ 318575 h 1705557"/>
              <a:gd name="connsiteX148" fmla="*/ 5809500 w 10232859"/>
              <a:gd name="connsiteY148" fmla="*/ 324964 h 1705557"/>
              <a:gd name="connsiteX149" fmla="*/ 5908729 w 10232859"/>
              <a:gd name="connsiteY149" fmla="*/ 338849 h 1705557"/>
              <a:gd name="connsiteX150" fmla="*/ 6009654 w 10232859"/>
              <a:gd name="connsiteY150" fmla="*/ 350040 h 1705557"/>
              <a:gd name="connsiteX151" fmla="*/ 6067487 w 10232859"/>
              <a:gd name="connsiteY151" fmla="*/ 340226 h 1705557"/>
              <a:gd name="connsiteX152" fmla="*/ 6073281 w 10232859"/>
              <a:gd name="connsiteY152" fmla="*/ 340830 h 1705557"/>
              <a:gd name="connsiteX153" fmla="*/ 6086225 w 10232859"/>
              <a:gd name="connsiteY153" fmla="*/ 346135 h 1705557"/>
              <a:gd name="connsiteX154" fmla="*/ 6105063 w 10232859"/>
              <a:gd name="connsiteY154" fmla="*/ 353854 h 1705557"/>
              <a:gd name="connsiteX155" fmla="*/ 6135796 w 10232859"/>
              <a:gd name="connsiteY155" fmla="*/ 369657 h 1705557"/>
              <a:gd name="connsiteX156" fmla="*/ 6195166 w 10232859"/>
              <a:gd name="connsiteY156" fmla="*/ 366704 h 1705557"/>
              <a:gd name="connsiteX157" fmla="*/ 6216259 w 10232859"/>
              <a:gd name="connsiteY157" fmla="*/ 369879 h 1705557"/>
              <a:gd name="connsiteX158" fmla="*/ 6228331 w 10232859"/>
              <a:gd name="connsiteY158" fmla="*/ 370548 h 1705557"/>
              <a:gd name="connsiteX159" fmla="*/ 6229602 w 10232859"/>
              <a:gd name="connsiteY159" fmla="*/ 369928 h 1705557"/>
              <a:gd name="connsiteX160" fmla="*/ 6258988 w 10232859"/>
              <a:gd name="connsiteY160" fmla="*/ 385174 h 1705557"/>
              <a:gd name="connsiteX161" fmla="*/ 6264106 w 10232859"/>
              <a:gd name="connsiteY161" fmla="*/ 385655 h 1705557"/>
              <a:gd name="connsiteX162" fmla="*/ 6281703 w 10232859"/>
              <a:gd name="connsiteY162" fmla="*/ 397568 h 1705557"/>
              <a:gd name="connsiteX163" fmla="*/ 6291622 w 10232859"/>
              <a:gd name="connsiteY163" fmla="*/ 402669 h 1705557"/>
              <a:gd name="connsiteX164" fmla="*/ 6292712 w 10232859"/>
              <a:gd name="connsiteY164" fmla="*/ 406285 h 1705557"/>
              <a:gd name="connsiteX165" fmla="*/ 6308227 w 10232859"/>
              <a:gd name="connsiteY165" fmla="*/ 412710 h 1705557"/>
              <a:gd name="connsiteX166" fmla="*/ 6328981 w 10232859"/>
              <a:gd name="connsiteY166" fmla="*/ 416009 h 1705557"/>
              <a:gd name="connsiteX167" fmla="*/ 6368693 w 10232859"/>
              <a:gd name="connsiteY167" fmla="*/ 424359 h 1705557"/>
              <a:gd name="connsiteX168" fmla="*/ 6414811 w 10232859"/>
              <a:gd name="connsiteY168" fmla="*/ 458714 h 1705557"/>
              <a:gd name="connsiteX169" fmla="*/ 6467879 w 10232859"/>
              <a:gd name="connsiteY169" fmla="*/ 474762 h 1705557"/>
              <a:gd name="connsiteX170" fmla="*/ 6564351 w 10232859"/>
              <a:gd name="connsiteY170" fmla="*/ 544032 h 1705557"/>
              <a:gd name="connsiteX171" fmla="*/ 6711178 w 10232859"/>
              <a:gd name="connsiteY171" fmla="*/ 580124 h 1705557"/>
              <a:gd name="connsiteX172" fmla="*/ 6764036 w 10232859"/>
              <a:gd name="connsiteY172" fmla="*/ 595457 h 1705557"/>
              <a:gd name="connsiteX173" fmla="*/ 6858983 w 10232859"/>
              <a:gd name="connsiteY173" fmla="*/ 630237 h 1705557"/>
              <a:gd name="connsiteX174" fmla="*/ 6910661 w 10232859"/>
              <a:gd name="connsiteY174" fmla="*/ 641134 h 1705557"/>
              <a:gd name="connsiteX175" fmla="*/ 6944111 w 10232859"/>
              <a:gd name="connsiteY175" fmla="*/ 666016 h 1705557"/>
              <a:gd name="connsiteX176" fmla="*/ 6965771 w 10232859"/>
              <a:gd name="connsiteY176" fmla="*/ 666445 h 1705557"/>
              <a:gd name="connsiteX177" fmla="*/ 6969639 w 10232859"/>
              <a:gd name="connsiteY177" fmla="*/ 666351 h 1705557"/>
              <a:gd name="connsiteX178" fmla="*/ 6982242 w 10232859"/>
              <a:gd name="connsiteY178" fmla="*/ 669626 h 1705557"/>
              <a:gd name="connsiteX179" fmla="*/ 6989387 w 10232859"/>
              <a:gd name="connsiteY179" fmla="*/ 665988 h 1705557"/>
              <a:gd name="connsiteX180" fmla="*/ 7010930 w 10232859"/>
              <a:gd name="connsiteY180" fmla="*/ 667648 h 1705557"/>
              <a:gd name="connsiteX181" fmla="*/ 7033125 w 10232859"/>
              <a:gd name="connsiteY181" fmla="*/ 674950 h 1705557"/>
              <a:gd name="connsiteX182" fmla="*/ 7134461 w 10232859"/>
              <a:gd name="connsiteY182" fmla="*/ 714706 h 1705557"/>
              <a:gd name="connsiteX183" fmla="*/ 7197450 w 10232859"/>
              <a:gd name="connsiteY183" fmla="*/ 735608 h 1705557"/>
              <a:gd name="connsiteX184" fmla="*/ 7225084 w 10232859"/>
              <a:gd name="connsiteY184" fmla="*/ 739019 h 1705557"/>
              <a:gd name="connsiteX185" fmla="*/ 7261183 w 10232859"/>
              <a:gd name="connsiteY185" fmla="*/ 746827 h 1705557"/>
              <a:gd name="connsiteX186" fmla="*/ 7327760 w 10232859"/>
              <a:gd name="connsiteY186" fmla="*/ 757100 h 1705557"/>
              <a:gd name="connsiteX187" fmla="*/ 7412222 w 10232859"/>
              <a:gd name="connsiteY187" fmla="*/ 777001 h 1705557"/>
              <a:gd name="connsiteX188" fmla="*/ 7457904 w 10232859"/>
              <a:gd name="connsiteY188" fmla="*/ 810835 h 1705557"/>
              <a:gd name="connsiteX189" fmla="*/ 7465795 w 10232859"/>
              <a:gd name="connsiteY189" fmla="*/ 809112 h 1705557"/>
              <a:gd name="connsiteX190" fmla="*/ 7505046 w 10232859"/>
              <a:gd name="connsiteY190" fmla="*/ 823031 h 1705557"/>
              <a:gd name="connsiteX191" fmla="*/ 7623220 w 10232859"/>
              <a:gd name="connsiteY191" fmla="*/ 895034 h 1705557"/>
              <a:gd name="connsiteX192" fmla="*/ 7700458 w 10232859"/>
              <a:gd name="connsiteY192" fmla="*/ 921593 h 1705557"/>
              <a:gd name="connsiteX193" fmla="*/ 7730988 w 10232859"/>
              <a:gd name="connsiteY193" fmla="*/ 927270 h 1705557"/>
              <a:gd name="connsiteX194" fmla="*/ 7781942 w 10232859"/>
              <a:gd name="connsiteY194" fmla="*/ 937017 h 1705557"/>
              <a:gd name="connsiteX195" fmla="*/ 7827704 w 10232859"/>
              <a:gd name="connsiteY195" fmla="*/ 935072 h 1705557"/>
              <a:gd name="connsiteX196" fmla="*/ 7867270 w 10232859"/>
              <a:gd name="connsiteY196" fmla="*/ 946880 h 1705557"/>
              <a:gd name="connsiteX197" fmla="*/ 7866538 w 10232859"/>
              <a:gd name="connsiteY197" fmla="*/ 961559 h 1705557"/>
              <a:gd name="connsiteX198" fmla="*/ 7912084 w 10232859"/>
              <a:gd name="connsiteY198" fmla="*/ 970314 h 1705557"/>
              <a:gd name="connsiteX199" fmla="*/ 7982264 w 10232859"/>
              <a:gd name="connsiteY199" fmla="*/ 982287 h 1705557"/>
              <a:gd name="connsiteX200" fmla="*/ 7991272 w 10232859"/>
              <a:gd name="connsiteY200" fmla="*/ 987618 h 1705557"/>
              <a:gd name="connsiteX201" fmla="*/ 8006496 w 10232859"/>
              <a:gd name="connsiteY201" fmla="*/ 979353 h 1705557"/>
              <a:gd name="connsiteX202" fmla="*/ 8034497 w 10232859"/>
              <a:gd name="connsiteY202" fmla="*/ 978568 h 1705557"/>
              <a:gd name="connsiteX203" fmla="*/ 8150881 w 10232859"/>
              <a:gd name="connsiteY203" fmla="*/ 996925 h 1705557"/>
              <a:gd name="connsiteX204" fmla="*/ 8172106 w 10232859"/>
              <a:gd name="connsiteY204" fmla="*/ 997026 h 1705557"/>
              <a:gd name="connsiteX205" fmla="*/ 8196076 w 10232859"/>
              <a:gd name="connsiteY205" fmla="*/ 1006592 h 1705557"/>
              <a:gd name="connsiteX206" fmla="*/ 8247463 w 10232859"/>
              <a:gd name="connsiteY206" fmla="*/ 1022846 h 1705557"/>
              <a:gd name="connsiteX207" fmla="*/ 8279272 w 10232859"/>
              <a:gd name="connsiteY207" fmla="*/ 1039435 h 1705557"/>
              <a:gd name="connsiteX208" fmla="*/ 8289611 w 10232859"/>
              <a:gd name="connsiteY208" fmla="*/ 1035144 h 1705557"/>
              <a:gd name="connsiteX209" fmla="*/ 8311483 w 10232859"/>
              <a:gd name="connsiteY209" fmla="*/ 1035913 h 1705557"/>
              <a:gd name="connsiteX210" fmla="*/ 8399489 w 10232859"/>
              <a:gd name="connsiteY210" fmla="*/ 1055076 h 1705557"/>
              <a:gd name="connsiteX211" fmla="*/ 8415973 w 10232859"/>
              <a:gd name="connsiteY211" fmla="*/ 1056174 h 1705557"/>
              <a:gd name="connsiteX212" fmla="*/ 8433326 w 10232859"/>
              <a:gd name="connsiteY212" fmla="*/ 1064395 h 1705557"/>
              <a:gd name="connsiteX213" fmla="*/ 8502328 w 10232859"/>
              <a:gd name="connsiteY213" fmla="*/ 1098012 h 1705557"/>
              <a:gd name="connsiteX214" fmla="*/ 8534346 w 10232859"/>
              <a:gd name="connsiteY214" fmla="*/ 1113494 h 1705557"/>
              <a:gd name="connsiteX215" fmla="*/ 8534980 w 10232859"/>
              <a:gd name="connsiteY215" fmla="*/ 1117375 h 1705557"/>
              <a:gd name="connsiteX216" fmla="*/ 8544104 w 10232859"/>
              <a:gd name="connsiteY216" fmla="*/ 1114920 h 1705557"/>
              <a:gd name="connsiteX217" fmla="*/ 8567742 w 10232859"/>
              <a:gd name="connsiteY217" fmla="*/ 1124104 h 1705557"/>
              <a:gd name="connsiteX218" fmla="*/ 8633779 w 10232859"/>
              <a:gd name="connsiteY218" fmla="*/ 1145740 h 1705557"/>
              <a:gd name="connsiteX219" fmla="*/ 8676965 w 10232859"/>
              <a:gd name="connsiteY219" fmla="*/ 1163463 h 1705557"/>
              <a:gd name="connsiteX220" fmla="*/ 8698944 w 10232859"/>
              <a:gd name="connsiteY220" fmla="*/ 1163453 h 1705557"/>
              <a:gd name="connsiteX221" fmla="*/ 8711456 w 10232859"/>
              <a:gd name="connsiteY221" fmla="*/ 1175731 h 1705557"/>
              <a:gd name="connsiteX222" fmla="*/ 8732793 w 10232859"/>
              <a:gd name="connsiteY222" fmla="*/ 1179486 h 1705557"/>
              <a:gd name="connsiteX223" fmla="*/ 8751897 w 10232859"/>
              <a:gd name="connsiteY223" fmla="*/ 1197400 h 1705557"/>
              <a:gd name="connsiteX224" fmla="*/ 8793564 w 10232859"/>
              <a:gd name="connsiteY224" fmla="*/ 1179086 h 1705557"/>
              <a:gd name="connsiteX225" fmla="*/ 8834270 w 10232859"/>
              <a:gd name="connsiteY225" fmla="*/ 1213138 h 1705557"/>
              <a:gd name="connsiteX226" fmla="*/ 8853872 w 10232859"/>
              <a:gd name="connsiteY226" fmla="*/ 1221228 h 1705557"/>
              <a:gd name="connsiteX227" fmla="*/ 8861901 w 10232859"/>
              <a:gd name="connsiteY227" fmla="*/ 1217889 h 1705557"/>
              <a:gd name="connsiteX228" fmla="*/ 8874168 w 10232859"/>
              <a:gd name="connsiteY228" fmla="*/ 1220481 h 1705557"/>
              <a:gd name="connsiteX229" fmla="*/ 8871123 w 10232859"/>
              <a:gd name="connsiteY229" fmla="*/ 1227674 h 1705557"/>
              <a:gd name="connsiteX230" fmla="*/ 8903537 w 10232859"/>
              <a:gd name="connsiteY230" fmla="*/ 1237102 h 1705557"/>
              <a:gd name="connsiteX231" fmla="*/ 8933767 w 10232859"/>
              <a:gd name="connsiteY231" fmla="*/ 1269882 h 1705557"/>
              <a:gd name="connsiteX232" fmla="*/ 8985765 w 10232859"/>
              <a:gd name="connsiteY232" fmla="*/ 1294178 h 1705557"/>
              <a:gd name="connsiteX233" fmla="*/ 9071444 w 10232859"/>
              <a:gd name="connsiteY233" fmla="*/ 1323819 h 1705557"/>
              <a:gd name="connsiteX234" fmla="*/ 9096711 w 10232859"/>
              <a:gd name="connsiteY234" fmla="*/ 1334291 h 1705557"/>
              <a:gd name="connsiteX235" fmla="*/ 9338853 w 10232859"/>
              <a:gd name="connsiteY235" fmla="*/ 1454560 h 1705557"/>
              <a:gd name="connsiteX236" fmla="*/ 9520814 w 10232859"/>
              <a:gd name="connsiteY236" fmla="*/ 1456341 h 1705557"/>
              <a:gd name="connsiteX237" fmla="*/ 9702271 w 10232859"/>
              <a:gd name="connsiteY237" fmla="*/ 1495067 h 1705557"/>
              <a:gd name="connsiteX238" fmla="*/ 9744273 w 10232859"/>
              <a:gd name="connsiteY238" fmla="*/ 1530026 h 1705557"/>
              <a:gd name="connsiteX239" fmla="*/ 9771903 w 10232859"/>
              <a:gd name="connsiteY239" fmla="*/ 1536548 h 1705557"/>
              <a:gd name="connsiteX240" fmla="*/ 9818565 w 10232859"/>
              <a:gd name="connsiteY240" fmla="*/ 1545059 h 1705557"/>
              <a:gd name="connsiteX241" fmla="*/ 9882202 w 10232859"/>
              <a:gd name="connsiteY241" fmla="*/ 1572402 h 1705557"/>
              <a:gd name="connsiteX242" fmla="*/ 10022025 w 10232859"/>
              <a:gd name="connsiteY242" fmla="*/ 1606210 h 1705557"/>
              <a:gd name="connsiteX243" fmla="*/ 10220406 w 10232859"/>
              <a:gd name="connsiteY243" fmla="*/ 1683519 h 1705557"/>
              <a:gd name="connsiteX244" fmla="*/ 10232859 w 10232859"/>
              <a:gd name="connsiteY244" fmla="*/ 1705557 h 1705557"/>
              <a:gd name="connsiteX245" fmla="*/ 0 w 10232859"/>
              <a:gd name="connsiteY245" fmla="*/ 1705557 h 1705557"/>
              <a:gd name="connsiteX246" fmla="*/ 0 w 10232859"/>
              <a:gd name="connsiteY246" fmla="*/ 28342 h 1705557"/>
              <a:gd name="connsiteX247" fmla="*/ 8097 w 10232859"/>
              <a:gd name="connsiteY247" fmla="*/ 30869 h 1705557"/>
              <a:gd name="connsiteX248" fmla="*/ 77128 w 10232859"/>
              <a:gd name="connsiteY248" fmla="*/ 13381 h 1705557"/>
              <a:gd name="connsiteX249" fmla="*/ 188338 w 10232859"/>
              <a:gd name="connsiteY249" fmla="*/ 11593 h 1705557"/>
              <a:gd name="connsiteX250" fmla="*/ 298809 w 10232859"/>
              <a:gd name="connsiteY250" fmla="*/ 12712 h 1705557"/>
              <a:gd name="connsiteX251" fmla="*/ 338985 w 10232859"/>
              <a:gd name="connsiteY251" fmla="*/ 14520 h 1705557"/>
              <a:gd name="connsiteX252" fmla="*/ 409815 w 10232859"/>
              <a:gd name="connsiteY252" fmla="*/ 11559 h 1705557"/>
              <a:gd name="connsiteX253" fmla="*/ 424169 w 10232859"/>
              <a:gd name="connsiteY253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876587 w 10232859"/>
              <a:gd name="connsiteY27" fmla="*/ 144797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24169 w 10232859"/>
              <a:gd name="connsiteY0" fmla="*/ 880 h 1705557"/>
              <a:gd name="connsiteX1" fmla="*/ 456316 w 10232859"/>
              <a:gd name="connsiteY1" fmla="*/ 10591 h 1705557"/>
              <a:gd name="connsiteX2" fmla="*/ 463611 w 10232859"/>
              <a:gd name="connsiteY2" fmla="*/ 24955 h 1705557"/>
              <a:gd name="connsiteX3" fmla="*/ 506289 w 10232859"/>
              <a:gd name="connsiteY3" fmla="*/ 28181 h 1705557"/>
              <a:gd name="connsiteX4" fmla="*/ 547180 w 10232859"/>
              <a:gd name="connsiteY4" fmla="*/ 16811 h 1705557"/>
              <a:gd name="connsiteX5" fmla="*/ 599180 w 10232859"/>
              <a:gd name="connsiteY5" fmla="*/ 15679 h 1705557"/>
              <a:gd name="connsiteX6" fmla="*/ 630247 w 10232859"/>
              <a:gd name="connsiteY6" fmla="*/ 14846 h 1705557"/>
              <a:gd name="connsiteX7" fmla="*/ 715463 w 10232859"/>
              <a:gd name="connsiteY7" fmla="*/ 24543 h 1705557"/>
              <a:gd name="connsiteX8" fmla="*/ 862866 w 10232859"/>
              <a:gd name="connsiteY8" fmla="*/ 69747 h 1705557"/>
              <a:gd name="connsiteX9" fmla="*/ 906400 w 10232859"/>
              <a:gd name="connsiteY9" fmla="*/ 75084 h 1705557"/>
              <a:gd name="connsiteX10" fmla="*/ 912698 w 10232859"/>
              <a:gd name="connsiteY10" fmla="*/ 71780 h 1705557"/>
              <a:gd name="connsiteX11" fmla="*/ 972936 w 10232859"/>
              <a:gd name="connsiteY11" fmla="*/ 95063 h 1705557"/>
              <a:gd name="connsiteX12" fmla="*/ 1061158 w 10232859"/>
              <a:gd name="connsiteY12" fmla="*/ 96816 h 1705557"/>
              <a:gd name="connsiteX13" fmla="*/ 1127764 w 10232859"/>
              <a:gd name="connsiteY13" fmla="*/ 92957 h 1705557"/>
              <a:gd name="connsiteX14" fmla="*/ 1165092 w 10232859"/>
              <a:gd name="connsiteY14" fmla="*/ 93031 h 1705557"/>
              <a:gd name="connsiteX15" fmla="*/ 1192274 w 10232859"/>
              <a:gd name="connsiteY15" fmla="*/ 90602 h 1705557"/>
              <a:gd name="connsiteX16" fmla="*/ 1261359 w 10232859"/>
              <a:gd name="connsiteY16" fmla="*/ 97777 h 1705557"/>
              <a:gd name="connsiteX17" fmla="*/ 1375826 w 10232859"/>
              <a:gd name="connsiteY17" fmla="*/ 115254 h 1705557"/>
              <a:gd name="connsiteX18" fmla="*/ 1400134 w 10232859"/>
              <a:gd name="connsiteY18" fmla="*/ 117722 h 1705557"/>
              <a:gd name="connsiteX19" fmla="*/ 1420782 w 10232859"/>
              <a:gd name="connsiteY19" fmla="*/ 114861 h 1705557"/>
              <a:gd name="connsiteX20" fmla="*/ 1425360 w 10232859"/>
              <a:gd name="connsiteY20" fmla="*/ 109857 h 1705557"/>
              <a:gd name="connsiteX21" fmla="*/ 1438688 w 10232859"/>
              <a:gd name="connsiteY21" fmla="*/ 110414 h 1705557"/>
              <a:gd name="connsiteX22" fmla="*/ 1442183 w 10232859"/>
              <a:gd name="connsiteY22" fmla="*/ 109522 h 1705557"/>
              <a:gd name="connsiteX23" fmla="*/ 1462271 w 10232859"/>
              <a:gd name="connsiteY23" fmla="*/ 105447 h 1705557"/>
              <a:gd name="connsiteX24" fmla="*/ 1506437 w 10232859"/>
              <a:gd name="connsiteY24" fmla="*/ 122598 h 1705557"/>
              <a:gd name="connsiteX25" fmla="*/ 1559721 w 10232859"/>
              <a:gd name="connsiteY25" fmla="*/ 122432 h 1705557"/>
              <a:gd name="connsiteX26" fmla="*/ 1763086 w 10232859"/>
              <a:gd name="connsiteY26" fmla="*/ 154945 h 1705557"/>
              <a:gd name="connsiteX27" fmla="*/ 1909571 w 10232859"/>
              <a:gd name="connsiteY27" fmla="*/ 165085 h 1705557"/>
              <a:gd name="connsiteX28" fmla="*/ 2002612 w 10232859"/>
              <a:gd name="connsiteY28" fmla="*/ 191856 h 1705557"/>
              <a:gd name="connsiteX29" fmla="*/ 2155278 w 10232859"/>
              <a:gd name="connsiteY29" fmla="*/ 204338 h 1705557"/>
              <a:gd name="connsiteX30" fmla="*/ 2166398 w 10232859"/>
              <a:gd name="connsiteY30" fmla="*/ 213479 h 1705557"/>
              <a:gd name="connsiteX31" fmla="*/ 2180455 w 10232859"/>
              <a:gd name="connsiteY31" fmla="*/ 219408 h 1705557"/>
              <a:gd name="connsiteX32" fmla="*/ 2182638 w 10232859"/>
              <a:gd name="connsiteY32" fmla="*/ 218827 h 1705557"/>
              <a:gd name="connsiteX33" fmla="*/ 2200348 w 10232859"/>
              <a:gd name="connsiteY33" fmla="*/ 221830 h 1705557"/>
              <a:gd name="connsiteX34" fmla="*/ 2203307 w 10232859"/>
              <a:gd name="connsiteY34" fmla="*/ 225104 h 1705557"/>
              <a:gd name="connsiteX35" fmla="*/ 2215170 w 10232859"/>
              <a:gd name="connsiteY35" fmla="*/ 227986 h 1705557"/>
              <a:gd name="connsiteX36" fmla="*/ 2237765 w 10232859"/>
              <a:gd name="connsiteY36" fmla="*/ 235871 h 1705557"/>
              <a:gd name="connsiteX37" fmla="*/ 2242719 w 10232859"/>
              <a:gd name="connsiteY37" fmla="*/ 235274 h 1705557"/>
              <a:gd name="connsiteX38" fmla="*/ 2277928 w 10232859"/>
              <a:gd name="connsiteY38" fmla="*/ 243941 h 1705557"/>
              <a:gd name="connsiteX39" fmla="*/ 2278759 w 10232859"/>
              <a:gd name="connsiteY39" fmla="*/ 243077 h 1705557"/>
              <a:gd name="connsiteX40" fmla="*/ 2290187 w 10232859"/>
              <a:gd name="connsiteY40" fmla="*/ 241223 h 1705557"/>
              <a:gd name="connsiteX41" fmla="*/ 2311246 w 10232859"/>
              <a:gd name="connsiteY41" fmla="*/ 239922 h 1705557"/>
              <a:gd name="connsiteX42" fmla="*/ 2364066 w 10232859"/>
              <a:gd name="connsiteY42" fmla="*/ 224751 h 1705557"/>
              <a:gd name="connsiteX43" fmla="*/ 2400814 w 10232859"/>
              <a:gd name="connsiteY43" fmla="*/ 233679 h 1705557"/>
              <a:gd name="connsiteX44" fmla="*/ 2408414 w 10232859"/>
              <a:gd name="connsiteY44" fmla="*/ 234943 h 1705557"/>
              <a:gd name="connsiteX45" fmla="*/ 2408650 w 10232859"/>
              <a:gd name="connsiteY45" fmla="*/ 234748 h 1705557"/>
              <a:gd name="connsiteX46" fmla="*/ 2416835 w 10232859"/>
              <a:gd name="connsiteY46" fmla="*/ 235642 h 1705557"/>
              <a:gd name="connsiteX47" fmla="*/ 2422271 w 10232859"/>
              <a:gd name="connsiteY47" fmla="*/ 237247 h 1705557"/>
              <a:gd name="connsiteX48" fmla="*/ 2490341 w 10232859"/>
              <a:gd name="connsiteY48" fmla="*/ 217588 h 1705557"/>
              <a:gd name="connsiteX49" fmla="*/ 2588929 w 10232859"/>
              <a:gd name="connsiteY49" fmla="*/ 207494 h 1705557"/>
              <a:gd name="connsiteX50" fmla="*/ 2687426 w 10232859"/>
              <a:gd name="connsiteY50" fmla="*/ 200362 h 1705557"/>
              <a:gd name="connsiteX51" fmla="*/ 2723517 w 10232859"/>
              <a:gd name="connsiteY51" fmla="*/ 199166 h 1705557"/>
              <a:gd name="connsiteX52" fmla="*/ 2785956 w 10232859"/>
              <a:gd name="connsiteY52" fmla="*/ 190918 h 1705557"/>
              <a:gd name="connsiteX53" fmla="*/ 2813378 w 10232859"/>
              <a:gd name="connsiteY53" fmla="*/ 183347 h 1705557"/>
              <a:gd name="connsiteX54" fmla="*/ 2814782 w 10232859"/>
              <a:gd name="connsiteY54" fmla="*/ 183667 h 1705557"/>
              <a:gd name="connsiteX55" fmla="*/ 2816580 w 10232859"/>
              <a:gd name="connsiteY55" fmla="*/ 180880 h 1705557"/>
              <a:gd name="connsiteX56" fmla="*/ 2821623 w 10232859"/>
              <a:gd name="connsiteY56" fmla="*/ 179389 h 1705557"/>
              <a:gd name="connsiteX57" fmla="*/ 2836688 w 10232859"/>
              <a:gd name="connsiteY57" fmla="*/ 179485 h 1705557"/>
              <a:gd name="connsiteX58" fmla="*/ 2842564 w 10232859"/>
              <a:gd name="connsiteY58" fmla="*/ 180209 h 1705557"/>
              <a:gd name="connsiteX59" fmla="*/ 2850712 w 10232859"/>
              <a:gd name="connsiteY59" fmla="*/ 179804 h 1705557"/>
              <a:gd name="connsiteX60" fmla="*/ 2850846 w 10232859"/>
              <a:gd name="connsiteY60" fmla="*/ 179576 h 1705557"/>
              <a:gd name="connsiteX61" fmla="*/ 2858611 w 10232859"/>
              <a:gd name="connsiteY61" fmla="*/ 179626 h 1705557"/>
              <a:gd name="connsiteX62" fmla="*/ 2897454 w 10232859"/>
              <a:gd name="connsiteY62" fmla="*/ 182628 h 1705557"/>
              <a:gd name="connsiteX63" fmla="*/ 2940369 w 10232859"/>
              <a:gd name="connsiteY63" fmla="*/ 159458 h 1705557"/>
              <a:gd name="connsiteX64" fmla="*/ 2959670 w 10232859"/>
              <a:gd name="connsiteY64" fmla="*/ 154881 h 1705557"/>
              <a:gd name="connsiteX65" fmla="*/ 2969615 w 10232859"/>
              <a:gd name="connsiteY65" fmla="*/ 151269 h 1705557"/>
              <a:gd name="connsiteX66" fmla="*/ 2970000 w 10232859"/>
              <a:gd name="connsiteY66" fmla="*/ 150290 h 1705557"/>
              <a:gd name="connsiteX67" fmla="*/ 3007272 w 10232859"/>
              <a:gd name="connsiteY67" fmla="*/ 153280 h 1705557"/>
              <a:gd name="connsiteX68" fmla="*/ 3011677 w 10232859"/>
              <a:gd name="connsiteY68" fmla="*/ 151918 h 1705557"/>
              <a:gd name="connsiteX69" fmla="*/ 3036668 w 10232859"/>
              <a:gd name="connsiteY69" fmla="*/ 156118 h 1705557"/>
              <a:gd name="connsiteX70" fmla="*/ 3049208 w 10232859"/>
              <a:gd name="connsiteY70" fmla="*/ 157087 h 1705557"/>
              <a:gd name="connsiteX71" fmla="*/ 3053517 w 10232859"/>
              <a:gd name="connsiteY71" fmla="*/ 159836 h 1705557"/>
              <a:gd name="connsiteX72" fmla="*/ 3071637 w 10232859"/>
              <a:gd name="connsiteY72" fmla="*/ 160010 h 1705557"/>
              <a:gd name="connsiteX73" fmla="*/ 3110077 w 10232859"/>
              <a:gd name="connsiteY73" fmla="*/ 155716 h 1705557"/>
              <a:gd name="connsiteX74" fmla="*/ 3173743 w 10232859"/>
              <a:gd name="connsiteY74" fmla="*/ 166095 h 1705557"/>
              <a:gd name="connsiteX75" fmla="*/ 3254203 w 10232859"/>
              <a:gd name="connsiteY75" fmla="*/ 158270 h 1705557"/>
              <a:gd name="connsiteX76" fmla="*/ 3380350 w 10232859"/>
              <a:gd name="connsiteY76" fmla="*/ 157665 h 1705557"/>
              <a:gd name="connsiteX77" fmla="*/ 3476147 w 10232859"/>
              <a:gd name="connsiteY77" fmla="*/ 177439 h 1705557"/>
              <a:gd name="connsiteX78" fmla="*/ 3581876 w 10232859"/>
              <a:gd name="connsiteY78" fmla="*/ 156962 h 1705557"/>
              <a:gd name="connsiteX79" fmla="*/ 3704761 w 10232859"/>
              <a:gd name="connsiteY79" fmla="*/ 157006 h 1705557"/>
              <a:gd name="connsiteX80" fmla="*/ 3755040 w 10232859"/>
              <a:gd name="connsiteY80" fmla="*/ 148492 h 1705557"/>
              <a:gd name="connsiteX81" fmla="*/ 3804689 w 10232859"/>
              <a:gd name="connsiteY81" fmla="*/ 158407 h 1705557"/>
              <a:gd name="connsiteX82" fmla="*/ 3821793 w 10232859"/>
              <a:gd name="connsiteY82" fmla="*/ 151257 h 1705557"/>
              <a:gd name="connsiteX83" fmla="*/ 3824682 w 10232859"/>
              <a:gd name="connsiteY83" fmla="*/ 149833 h 1705557"/>
              <a:gd name="connsiteX84" fmla="*/ 3837536 w 10232859"/>
              <a:gd name="connsiteY84" fmla="*/ 148292 h 1705557"/>
              <a:gd name="connsiteX85" fmla="*/ 3839550 w 10232859"/>
              <a:gd name="connsiteY85" fmla="*/ 142661 h 1705557"/>
              <a:gd name="connsiteX86" fmla="*/ 3857743 w 10232859"/>
              <a:gd name="connsiteY86" fmla="*/ 136618 h 1705557"/>
              <a:gd name="connsiteX87" fmla="*/ 3881852 w 10232859"/>
              <a:gd name="connsiteY87" fmla="*/ 135231 h 1705557"/>
              <a:gd name="connsiteX88" fmla="*/ 3998088 w 10232859"/>
              <a:gd name="connsiteY88" fmla="*/ 134446 h 1705557"/>
              <a:gd name="connsiteX89" fmla="*/ 4066682 w 10232859"/>
              <a:gd name="connsiteY89" fmla="*/ 130661 h 1705557"/>
              <a:gd name="connsiteX90" fmla="*/ 4091246 w 10232859"/>
              <a:gd name="connsiteY90" fmla="*/ 124017 h 1705557"/>
              <a:gd name="connsiteX91" fmla="*/ 4126556 w 10232859"/>
              <a:gd name="connsiteY91" fmla="*/ 118239 h 1705557"/>
              <a:gd name="connsiteX92" fmla="*/ 4187717 w 10232859"/>
              <a:gd name="connsiteY92" fmla="*/ 104010 h 1705557"/>
              <a:gd name="connsiteX93" fmla="*/ 4220826 w 10232859"/>
              <a:gd name="connsiteY93" fmla="*/ 102505 h 1705557"/>
              <a:gd name="connsiteX94" fmla="*/ 4239014 w 10232859"/>
              <a:gd name="connsiteY94" fmla="*/ 97354 h 1705557"/>
              <a:gd name="connsiteX95" fmla="*/ 4246653 w 10232859"/>
              <a:gd name="connsiteY95" fmla="*/ 97874 h 1705557"/>
              <a:gd name="connsiteX96" fmla="*/ 4271841 w 10232859"/>
              <a:gd name="connsiteY96" fmla="*/ 96702 h 1705557"/>
              <a:gd name="connsiteX97" fmla="*/ 4286277 w 10232859"/>
              <a:gd name="connsiteY97" fmla="*/ 96687 h 1705557"/>
              <a:gd name="connsiteX98" fmla="*/ 4292025 w 10232859"/>
              <a:gd name="connsiteY98" fmla="*/ 96921 h 1705557"/>
              <a:gd name="connsiteX99" fmla="*/ 4304713 w 10232859"/>
              <a:gd name="connsiteY99" fmla="*/ 102187 h 1705557"/>
              <a:gd name="connsiteX100" fmla="*/ 4321285 w 10232859"/>
              <a:gd name="connsiteY100" fmla="*/ 100074 h 1705557"/>
              <a:gd name="connsiteX101" fmla="*/ 4339561 w 10232859"/>
              <a:gd name="connsiteY101" fmla="*/ 105320 h 1705557"/>
              <a:gd name="connsiteX102" fmla="*/ 4343990 w 10232859"/>
              <a:gd name="connsiteY102" fmla="*/ 101090 h 1705557"/>
              <a:gd name="connsiteX103" fmla="*/ 4358885 w 10232859"/>
              <a:gd name="connsiteY103" fmla="*/ 96778 h 1705557"/>
              <a:gd name="connsiteX104" fmla="*/ 4371648 w 10232859"/>
              <a:gd name="connsiteY104" fmla="*/ 101826 h 1705557"/>
              <a:gd name="connsiteX105" fmla="*/ 4398380 w 10232859"/>
              <a:gd name="connsiteY105" fmla="*/ 104961 h 1705557"/>
              <a:gd name="connsiteX106" fmla="*/ 4405729 w 10232859"/>
              <a:gd name="connsiteY106" fmla="*/ 104191 h 1705557"/>
              <a:gd name="connsiteX107" fmla="*/ 4431408 w 10232859"/>
              <a:gd name="connsiteY107" fmla="*/ 110825 h 1705557"/>
              <a:gd name="connsiteX108" fmla="*/ 4472183 w 10232859"/>
              <a:gd name="connsiteY108" fmla="*/ 116430 h 1705557"/>
              <a:gd name="connsiteX109" fmla="*/ 4518828 w 10232859"/>
              <a:gd name="connsiteY109" fmla="*/ 119114 h 1705557"/>
              <a:gd name="connsiteX110" fmla="*/ 4532040 w 10232859"/>
              <a:gd name="connsiteY110" fmla="*/ 124307 h 1705557"/>
              <a:gd name="connsiteX111" fmla="*/ 4617778 w 10232859"/>
              <a:gd name="connsiteY111" fmla="*/ 136993 h 1705557"/>
              <a:gd name="connsiteX112" fmla="*/ 4641872 w 10232859"/>
              <a:gd name="connsiteY112" fmla="*/ 140721 h 1705557"/>
              <a:gd name="connsiteX113" fmla="*/ 4662766 w 10232859"/>
              <a:gd name="connsiteY113" fmla="*/ 138952 h 1705557"/>
              <a:gd name="connsiteX114" fmla="*/ 4667770 w 10232859"/>
              <a:gd name="connsiteY114" fmla="*/ 134208 h 1705557"/>
              <a:gd name="connsiteX115" fmla="*/ 4681052 w 10232859"/>
              <a:gd name="connsiteY115" fmla="*/ 135461 h 1705557"/>
              <a:gd name="connsiteX116" fmla="*/ 4684624 w 10232859"/>
              <a:gd name="connsiteY116" fmla="*/ 134755 h 1705557"/>
              <a:gd name="connsiteX117" fmla="*/ 4705061 w 10232859"/>
              <a:gd name="connsiteY117" fmla="*/ 131748 h 1705557"/>
              <a:gd name="connsiteX118" fmla="*/ 4747746 w 10232859"/>
              <a:gd name="connsiteY118" fmla="*/ 151131 h 1705557"/>
              <a:gd name="connsiteX119" fmla="*/ 4801045 w 10232859"/>
              <a:gd name="connsiteY119" fmla="*/ 153753 h 1705557"/>
              <a:gd name="connsiteX120" fmla="*/ 5001600 w 10232859"/>
              <a:gd name="connsiteY120" fmla="*/ 196753 h 1705557"/>
              <a:gd name="connsiteX121" fmla="*/ 5033465 w 10232859"/>
              <a:gd name="connsiteY121" fmla="*/ 182429 h 1705557"/>
              <a:gd name="connsiteX122" fmla="*/ 5115965 w 10232859"/>
              <a:gd name="connsiteY122" fmla="*/ 192583 h 1705557"/>
              <a:gd name="connsiteX123" fmla="*/ 5237936 w 10232859"/>
              <a:gd name="connsiteY123" fmla="*/ 246022 h 1705557"/>
              <a:gd name="connsiteX124" fmla="*/ 5290566 w 10232859"/>
              <a:gd name="connsiteY124" fmla="*/ 269809 h 1705557"/>
              <a:gd name="connsiteX125" fmla="*/ 5344878 w 10232859"/>
              <a:gd name="connsiteY125" fmla="*/ 282874 h 1705557"/>
              <a:gd name="connsiteX126" fmla="*/ 5413398 w 10232859"/>
              <a:gd name="connsiteY126" fmla="*/ 282749 h 1705557"/>
              <a:gd name="connsiteX127" fmla="*/ 5415629 w 10232859"/>
              <a:gd name="connsiteY127" fmla="*/ 282282 h 1705557"/>
              <a:gd name="connsiteX128" fmla="*/ 5433078 w 10232859"/>
              <a:gd name="connsiteY128" fmla="*/ 286198 h 1705557"/>
              <a:gd name="connsiteX129" fmla="*/ 5435759 w 10232859"/>
              <a:gd name="connsiteY129" fmla="*/ 289614 h 1705557"/>
              <a:gd name="connsiteX130" fmla="*/ 5447372 w 10232859"/>
              <a:gd name="connsiteY130" fmla="*/ 293101 h 1705557"/>
              <a:gd name="connsiteX131" fmla="*/ 5469289 w 10232859"/>
              <a:gd name="connsiteY131" fmla="*/ 302134 h 1705557"/>
              <a:gd name="connsiteX132" fmla="*/ 5508752 w 10232859"/>
              <a:gd name="connsiteY132" fmla="*/ 312267 h 1705557"/>
              <a:gd name="connsiteX133" fmla="*/ 5509657 w 10232859"/>
              <a:gd name="connsiteY133" fmla="*/ 311450 h 1705557"/>
              <a:gd name="connsiteX134" fmla="*/ 5521245 w 10232859"/>
              <a:gd name="connsiteY134" fmla="*/ 310202 h 1705557"/>
              <a:gd name="connsiteX135" fmla="*/ 5542415 w 10232859"/>
              <a:gd name="connsiteY135" fmla="*/ 310009 h 1705557"/>
              <a:gd name="connsiteX136" fmla="*/ 5596538 w 10232859"/>
              <a:gd name="connsiteY136" fmla="*/ 297667 h 1705557"/>
              <a:gd name="connsiteX137" fmla="*/ 5632514 w 10232859"/>
              <a:gd name="connsiteY137" fmla="*/ 308476 h 1705557"/>
              <a:gd name="connsiteX138" fmla="*/ 5640005 w 10232859"/>
              <a:gd name="connsiteY138" fmla="*/ 310131 h 1705557"/>
              <a:gd name="connsiteX139" fmla="*/ 5640259 w 10232859"/>
              <a:gd name="connsiteY139" fmla="*/ 309949 h 1705557"/>
              <a:gd name="connsiteX140" fmla="*/ 5648365 w 10232859"/>
              <a:gd name="connsiteY140" fmla="*/ 311268 h 1705557"/>
              <a:gd name="connsiteX141" fmla="*/ 5653662 w 10232859"/>
              <a:gd name="connsiteY141" fmla="*/ 313149 h 1705557"/>
              <a:gd name="connsiteX142" fmla="*/ 5668196 w 10232859"/>
              <a:gd name="connsiteY142" fmla="*/ 316360 h 1705557"/>
              <a:gd name="connsiteX143" fmla="*/ 5673886 w 10232859"/>
              <a:gd name="connsiteY143" fmla="*/ 316040 h 1705557"/>
              <a:gd name="connsiteX144" fmla="*/ 5677139 w 10232859"/>
              <a:gd name="connsiteY144" fmla="*/ 313859 h 1705557"/>
              <a:gd name="connsiteX145" fmla="*/ 5708983 w 10232859"/>
              <a:gd name="connsiteY145" fmla="*/ 313188 h 1705557"/>
              <a:gd name="connsiteX146" fmla="*/ 5773909 w 10232859"/>
              <a:gd name="connsiteY146" fmla="*/ 318575 h 1705557"/>
              <a:gd name="connsiteX147" fmla="*/ 5809500 w 10232859"/>
              <a:gd name="connsiteY147" fmla="*/ 324964 h 1705557"/>
              <a:gd name="connsiteX148" fmla="*/ 5908729 w 10232859"/>
              <a:gd name="connsiteY148" fmla="*/ 338849 h 1705557"/>
              <a:gd name="connsiteX149" fmla="*/ 6009654 w 10232859"/>
              <a:gd name="connsiteY149" fmla="*/ 350040 h 1705557"/>
              <a:gd name="connsiteX150" fmla="*/ 6067487 w 10232859"/>
              <a:gd name="connsiteY150" fmla="*/ 340226 h 1705557"/>
              <a:gd name="connsiteX151" fmla="*/ 6073281 w 10232859"/>
              <a:gd name="connsiteY151" fmla="*/ 340830 h 1705557"/>
              <a:gd name="connsiteX152" fmla="*/ 6086225 w 10232859"/>
              <a:gd name="connsiteY152" fmla="*/ 346135 h 1705557"/>
              <a:gd name="connsiteX153" fmla="*/ 6105063 w 10232859"/>
              <a:gd name="connsiteY153" fmla="*/ 353854 h 1705557"/>
              <a:gd name="connsiteX154" fmla="*/ 6135796 w 10232859"/>
              <a:gd name="connsiteY154" fmla="*/ 369657 h 1705557"/>
              <a:gd name="connsiteX155" fmla="*/ 6195166 w 10232859"/>
              <a:gd name="connsiteY155" fmla="*/ 366704 h 1705557"/>
              <a:gd name="connsiteX156" fmla="*/ 6216259 w 10232859"/>
              <a:gd name="connsiteY156" fmla="*/ 369879 h 1705557"/>
              <a:gd name="connsiteX157" fmla="*/ 6228331 w 10232859"/>
              <a:gd name="connsiteY157" fmla="*/ 370548 h 1705557"/>
              <a:gd name="connsiteX158" fmla="*/ 6229602 w 10232859"/>
              <a:gd name="connsiteY158" fmla="*/ 369928 h 1705557"/>
              <a:gd name="connsiteX159" fmla="*/ 6258988 w 10232859"/>
              <a:gd name="connsiteY159" fmla="*/ 385174 h 1705557"/>
              <a:gd name="connsiteX160" fmla="*/ 6264106 w 10232859"/>
              <a:gd name="connsiteY160" fmla="*/ 385655 h 1705557"/>
              <a:gd name="connsiteX161" fmla="*/ 6281703 w 10232859"/>
              <a:gd name="connsiteY161" fmla="*/ 397568 h 1705557"/>
              <a:gd name="connsiteX162" fmla="*/ 6291622 w 10232859"/>
              <a:gd name="connsiteY162" fmla="*/ 402669 h 1705557"/>
              <a:gd name="connsiteX163" fmla="*/ 6292712 w 10232859"/>
              <a:gd name="connsiteY163" fmla="*/ 406285 h 1705557"/>
              <a:gd name="connsiteX164" fmla="*/ 6308227 w 10232859"/>
              <a:gd name="connsiteY164" fmla="*/ 412710 h 1705557"/>
              <a:gd name="connsiteX165" fmla="*/ 6328981 w 10232859"/>
              <a:gd name="connsiteY165" fmla="*/ 416009 h 1705557"/>
              <a:gd name="connsiteX166" fmla="*/ 6368693 w 10232859"/>
              <a:gd name="connsiteY166" fmla="*/ 424359 h 1705557"/>
              <a:gd name="connsiteX167" fmla="*/ 6414811 w 10232859"/>
              <a:gd name="connsiteY167" fmla="*/ 458714 h 1705557"/>
              <a:gd name="connsiteX168" fmla="*/ 6467879 w 10232859"/>
              <a:gd name="connsiteY168" fmla="*/ 474762 h 1705557"/>
              <a:gd name="connsiteX169" fmla="*/ 6564351 w 10232859"/>
              <a:gd name="connsiteY169" fmla="*/ 544032 h 1705557"/>
              <a:gd name="connsiteX170" fmla="*/ 6711178 w 10232859"/>
              <a:gd name="connsiteY170" fmla="*/ 580124 h 1705557"/>
              <a:gd name="connsiteX171" fmla="*/ 6764036 w 10232859"/>
              <a:gd name="connsiteY171" fmla="*/ 595457 h 1705557"/>
              <a:gd name="connsiteX172" fmla="*/ 6858983 w 10232859"/>
              <a:gd name="connsiteY172" fmla="*/ 630237 h 1705557"/>
              <a:gd name="connsiteX173" fmla="*/ 6910661 w 10232859"/>
              <a:gd name="connsiteY173" fmla="*/ 641134 h 1705557"/>
              <a:gd name="connsiteX174" fmla="*/ 6944111 w 10232859"/>
              <a:gd name="connsiteY174" fmla="*/ 666016 h 1705557"/>
              <a:gd name="connsiteX175" fmla="*/ 6965771 w 10232859"/>
              <a:gd name="connsiteY175" fmla="*/ 666445 h 1705557"/>
              <a:gd name="connsiteX176" fmla="*/ 6969639 w 10232859"/>
              <a:gd name="connsiteY176" fmla="*/ 666351 h 1705557"/>
              <a:gd name="connsiteX177" fmla="*/ 6982242 w 10232859"/>
              <a:gd name="connsiteY177" fmla="*/ 669626 h 1705557"/>
              <a:gd name="connsiteX178" fmla="*/ 6989387 w 10232859"/>
              <a:gd name="connsiteY178" fmla="*/ 665988 h 1705557"/>
              <a:gd name="connsiteX179" fmla="*/ 7010930 w 10232859"/>
              <a:gd name="connsiteY179" fmla="*/ 667648 h 1705557"/>
              <a:gd name="connsiteX180" fmla="*/ 7033125 w 10232859"/>
              <a:gd name="connsiteY180" fmla="*/ 674950 h 1705557"/>
              <a:gd name="connsiteX181" fmla="*/ 7134461 w 10232859"/>
              <a:gd name="connsiteY181" fmla="*/ 714706 h 1705557"/>
              <a:gd name="connsiteX182" fmla="*/ 7197450 w 10232859"/>
              <a:gd name="connsiteY182" fmla="*/ 735608 h 1705557"/>
              <a:gd name="connsiteX183" fmla="*/ 7225084 w 10232859"/>
              <a:gd name="connsiteY183" fmla="*/ 739019 h 1705557"/>
              <a:gd name="connsiteX184" fmla="*/ 7261183 w 10232859"/>
              <a:gd name="connsiteY184" fmla="*/ 746827 h 1705557"/>
              <a:gd name="connsiteX185" fmla="*/ 7327760 w 10232859"/>
              <a:gd name="connsiteY185" fmla="*/ 757100 h 1705557"/>
              <a:gd name="connsiteX186" fmla="*/ 7412222 w 10232859"/>
              <a:gd name="connsiteY186" fmla="*/ 777001 h 1705557"/>
              <a:gd name="connsiteX187" fmla="*/ 7457904 w 10232859"/>
              <a:gd name="connsiteY187" fmla="*/ 810835 h 1705557"/>
              <a:gd name="connsiteX188" fmla="*/ 7465795 w 10232859"/>
              <a:gd name="connsiteY188" fmla="*/ 809112 h 1705557"/>
              <a:gd name="connsiteX189" fmla="*/ 7505046 w 10232859"/>
              <a:gd name="connsiteY189" fmla="*/ 823031 h 1705557"/>
              <a:gd name="connsiteX190" fmla="*/ 7623220 w 10232859"/>
              <a:gd name="connsiteY190" fmla="*/ 895034 h 1705557"/>
              <a:gd name="connsiteX191" fmla="*/ 7700458 w 10232859"/>
              <a:gd name="connsiteY191" fmla="*/ 921593 h 1705557"/>
              <a:gd name="connsiteX192" fmla="*/ 7730988 w 10232859"/>
              <a:gd name="connsiteY192" fmla="*/ 927270 h 1705557"/>
              <a:gd name="connsiteX193" fmla="*/ 7781942 w 10232859"/>
              <a:gd name="connsiteY193" fmla="*/ 937017 h 1705557"/>
              <a:gd name="connsiteX194" fmla="*/ 7827704 w 10232859"/>
              <a:gd name="connsiteY194" fmla="*/ 935072 h 1705557"/>
              <a:gd name="connsiteX195" fmla="*/ 7867270 w 10232859"/>
              <a:gd name="connsiteY195" fmla="*/ 946880 h 1705557"/>
              <a:gd name="connsiteX196" fmla="*/ 7866538 w 10232859"/>
              <a:gd name="connsiteY196" fmla="*/ 961559 h 1705557"/>
              <a:gd name="connsiteX197" fmla="*/ 7912084 w 10232859"/>
              <a:gd name="connsiteY197" fmla="*/ 970314 h 1705557"/>
              <a:gd name="connsiteX198" fmla="*/ 7982264 w 10232859"/>
              <a:gd name="connsiteY198" fmla="*/ 982287 h 1705557"/>
              <a:gd name="connsiteX199" fmla="*/ 7991272 w 10232859"/>
              <a:gd name="connsiteY199" fmla="*/ 987618 h 1705557"/>
              <a:gd name="connsiteX200" fmla="*/ 8006496 w 10232859"/>
              <a:gd name="connsiteY200" fmla="*/ 979353 h 1705557"/>
              <a:gd name="connsiteX201" fmla="*/ 8034497 w 10232859"/>
              <a:gd name="connsiteY201" fmla="*/ 978568 h 1705557"/>
              <a:gd name="connsiteX202" fmla="*/ 8150881 w 10232859"/>
              <a:gd name="connsiteY202" fmla="*/ 996925 h 1705557"/>
              <a:gd name="connsiteX203" fmla="*/ 8172106 w 10232859"/>
              <a:gd name="connsiteY203" fmla="*/ 997026 h 1705557"/>
              <a:gd name="connsiteX204" fmla="*/ 8196076 w 10232859"/>
              <a:gd name="connsiteY204" fmla="*/ 1006592 h 1705557"/>
              <a:gd name="connsiteX205" fmla="*/ 8247463 w 10232859"/>
              <a:gd name="connsiteY205" fmla="*/ 1022846 h 1705557"/>
              <a:gd name="connsiteX206" fmla="*/ 8279272 w 10232859"/>
              <a:gd name="connsiteY206" fmla="*/ 1039435 h 1705557"/>
              <a:gd name="connsiteX207" fmla="*/ 8289611 w 10232859"/>
              <a:gd name="connsiteY207" fmla="*/ 1035144 h 1705557"/>
              <a:gd name="connsiteX208" fmla="*/ 8311483 w 10232859"/>
              <a:gd name="connsiteY208" fmla="*/ 1035913 h 1705557"/>
              <a:gd name="connsiteX209" fmla="*/ 8399489 w 10232859"/>
              <a:gd name="connsiteY209" fmla="*/ 1055076 h 1705557"/>
              <a:gd name="connsiteX210" fmla="*/ 8415973 w 10232859"/>
              <a:gd name="connsiteY210" fmla="*/ 1056174 h 1705557"/>
              <a:gd name="connsiteX211" fmla="*/ 8433326 w 10232859"/>
              <a:gd name="connsiteY211" fmla="*/ 1064395 h 1705557"/>
              <a:gd name="connsiteX212" fmla="*/ 8502328 w 10232859"/>
              <a:gd name="connsiteY212" fmla="*/ 1098012 h 1705557"/>
              <a:gd name="connsiteX213" fmla="*/ 8534346 w 10232859"/>
              <a:gd name="connsiteY213" fmla="*/ 1113494 h 1705557"/>
              <a:gd name="connsiteX214" fmla="*/ 8534980 w 10232859"/>
              <a:gd name="connsiteY214" fmla="*/ 1117375 h 1705557"/>
              <a:gd name="connsiteX215" fmla="*/ 8544104 w 10232859"/>
              <a:gd name="connsiteY215" fmla="*/ 1114920 h 1705557"/>
              <a:gd name="connsiteX216" fmla="*/ 8567742 w 10232859"/>
              <a:gd name="connsiteY216" fmla="*/ 1124104 h 1705557"/>
              <a:gd name="connsiteX217" fmla="*/ 8633779 w 10232859"/>
              <a:gd name="connsiteY217" fmla="*/ 1145740 h 1705557"/>
              <a:gd name="connsiteX218" fmla="*/ 8676965 w 10232859"/>
              <a:gd name="connsiteY218" fmla="*/ 1163463 h 1705557"/>
              <a:gd name="connsiteX219" fmla="*/ 8698944 w 10232859"/>
              <a:gd name="connsiteY219" fmla="*/ 1163453 h 1705557"/>
              <a:gd name="connsiteX220" fmla="*/ 8711456 w 10232859"/>
              <a:gd name="connsiteY220" fmla="*/ 1175731 h 1705557"/>
              <a:gd name="connsiteX221" fmla="*/ 8732793 w 10232859"/>
              <a:gd name="connsiteY221" fmla="*/ 1179486 h 1705557"/>
              <a:gd name="connsiteX222" fmla="*/ 8751897 w 10232859"/>
              <a:gd name="connsiteY222" fmla="*/ 1197400 h 1705557"/>
              <a:gd name="connsiteX223" fmla="*/ 8793564 w 10232859"/>
              <a:gd name="connsiteY223" fmla="*/ 1179086 h 1705557"/>
              <a:gd name="connsiteX224" fmla="*/ 8834270 w 10232859"/>
              <a:gd name="connsiteY224" fmla="*/ 1213138 h 1705557"/>
              <a:gd name="connsiteX225" fmla="*/ 8853872 w 10232859"/>
              <a:gd name="connsiteY225" fmla="*/ 1221228 h 1705557"/>
              <a:gd name="connsiteX226" fmla="*/ 8861901 w 10232859"/>
              <a:gd name="connsiteY226" fmla="*/ 1217889 h 1705557"/>
              <a:gd name="connsiteX227" fmla="*/ 8874168 w 10232859"/>
              <a:gd name="connsiteY227" fmla="*/ 1220481 h 1705557"/>
              <a:gd name="connsiteX228" fmla="*/ 8871123 w 10232859"/>
              <a:gd name="connsiteY228" fmla="*/ 1227674 h 1705557"/>
              <a:gd name="connsiteX229" fmla="*/ 8903537 w 10232859"/>
              <a:gd name="connsiteY229" fmla="*/ 1237102 h 1705557"/>
              <a:gd name="connsiteX230" fmla="*/ 8933767 w 10232859"/>
              <a:gd name="connsiteY230" fmla="*/ 1269882 h 1705557"/>
              <a:gd name="connsiteX231" fmla="*/ 8985765 w 10232859"/>
              <a:gd name="connsiteY231" fmla="*/ 1294178 h 1705557"/>
              <a:gd name="connsiteX232" fmla="*/ 9071444 w 10232859"/>
              <a:gd name="connsiteY232" fmla="*/ 1323819 h 1705557"/>
              <a:gd name="connsiteX233" fmla="*/ 9096711 w 10232859"/>
              <a:gd name="connsiteY233" fmla="*/ 1334291 h 1705557"/>
              <a:gd name="connsiteX234" fmla="*/ 9338853 w 10232859"/>
              <a:gd name="connsiteY234" fmla="*/ 1454560 h 1705557"/>
              <a:gd name="connsiteX235" fmla="*/ 9520814 w 10232859"/>
              <a:gd name="connsiteY235" fmla="*/ 1456341 h 1705557"/>
              <a:gd name="connsiteX236" fmla="*/ 9702271 w 10232859"/>
              <a:gd name="connsiteY236" fmla="*/ 1495067 h 1705557"/>
              <a:gd name="connsiteX237" fmla="*/ 9744273 w 10232859"/>
              <a:gd name="connsiteY237" fmla="*/ 1530026 h 1705557"/>
              <a:gd name="connsiteX238" fmla="*/ 9771903 w 10232859"/>
              <a:gd name="connsiteY238" fmla="*/ 1536548 h 1705557"/>
              <a:gd name="connsiteX239" fmla="*/ 9818565 w 10232859"/>
              <a:gd name="connsiteY239" fmla="*/ 1545059 h 1705557"/>
              <a:gd name="connsiteX240" fmla="*/ 9882202 w 10232859"/>
              <a:gd name="connsiteY240" fmla="*/ 1572402 h 1705557"/>
              <a:gd name="connsiteX241" fmla="*/ 10022025 w 10232859"/>
              <a:gd name="connsiteY241" fmla="*/ 1606210 h 1705557"/>
              <a:gd name="connsiteX242" fmla="*/ 10220406 w 10232859"/>
              <a:gd name="connsiteY242" fmla="*/ 1683519 h 1705557"/>
              <a:gd name="connsiteX243" fmla="*/ 10232859 w 10232859"/>
              <a:gd name="connsiteY243" fmla="*/ 1705557 h 1705557"/>
              <a:gd name="connsiteX244" fmla="*/ 0 w 10232859"/>
              <a:gd name="connsiteY244" fmla="*/ 1705557 h 1705557"/>
              <a:gd name="connsiteX245" fmla="*/ 0 w 10232859"/>
              <a:gd name="connsiteY245" fmla="*/ 28342 h 1705557"/>
              <a:gd name="connsiteX246" fmla="*/ 8097 w 10232859"/>
              <a:gd name="connsiteY246" fmla="*/ 30869 h 1705557"/>
              <a:gd name="connsiteX247" fmla="*/ 77128 w 10232859"/>
              <a:gd name="connsiteY247" fmla="*/ 13381 h 1705557"/>
              <a:gd name="connsiteX248" fmla="*/ 188338 w 10232859"/>
              <a:gd name="connsiteY248" fmla="*/ 11593 h 1705557"/>
              <a:gd name="connsiteX249" fmla="*/ 298809 w 10232859"/>
              <a:gd name="connsiteY249" fmla="*/ 12712 h 1705557"/>
              <a:gd name="connsiteX250" fmla="*/ 338985 w 10232859"/>
              <a:gd name="connsiteY250" fmla="*/ 14520 h 1705557"/>
              <a:gd name="connsiteX251" fmla="*/ 409815 w 10232859"/>
              <a:gd name="connsiteY251" fmla="*/ 11559 h 1705557"/>
              <a:gd name="connsiteX252" fmla="*/ 424169 w 10232859"/>
              <a:gd name="connsiteY252" fmla="*/ 880 h 1705557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11246 w 10232859"/>
              <a:gd name="connsiteY41" fmla="*/ 233408 h 1699043"/>
              <a:gd name="connsiteX42" fmla="*/ 2364066 w 10232859"/>
              <a:gd name="connsiteY42" fmla="*/ 218237 h 1699043"/>
              <a:gd name="connsiteX43" fmla="*/ 2400814 w 10232859"/>
              <a:gd name="connsiteY43" fmla="*/ 227165 h 1699043"/>
              <a:gd name="connsiteX44" fmla="*/ 2408414 w 10232859"/>
              <a:gd name="connsiteY44" fmla="*/ 228429 h 1699043"/>
              <a:gd name="connsiteX45" fmla="*/ 2408650 w 10232859"/>
              <a:gd name="connsiteY45" fmla="*/ 228234 h 1699043"/>
              <a:gd name="connsiteX46" fmla="*/ 2416835 w 10232859"/>
              <a:gd name="connsiteY46" fmla="*/ 229128 h 1699043"/>
              <a:gd name="connsiteX47" fmla="*/ 2422271 w 10232859"/>
              <a:gd name="connsiteY47" fmla="*/ 230733 h 1699043"/>
              <a:gd name="connsiteX48" fmla="*/ 2490341 w 10232859"/>
              <a:gd name="connsiteY48" fmla="*/ 211074 h 1699043"/>
              <a:gd name="connsiteX49" fmla="*/ 2588929 w 10232859"/>
              <a:gd name="connsiteY49" fmla="*/ 200980 h 1699043"/>
              <a:gd name="connsiteX50" fmla="*/ 2687426 w 10232859"/>
              <a:gd name="connsiteY50" fmla="*/ 193848 h 1699043"/>
              <a:gd name="connsiteX51" fmla="*/ 2723517 w 10232859"/>
              <a:gd name="connsiteY51" fmla="*/ 192652 h 1699043"/>
              <a:gd name="connsiteX52" fmla="*/ 2785956 w 10232859"/>
              <a:gd name="connsiteY52" fmla="*/ 184404 h 1699043"/>
              <a:gd name="connsiteX53" fmla="*/ 2813378 w 10232859"/>
              <a:gd name="connsiteY53" fmla="*/ 176833 h 1699043"/>
              <a:gd name="connsiteX54" fmla="*/ 2814782 w 10232859"/>
              <a:gd name="connsiteY54" fmla="*/ 177153 h 1699043"/>
              <a:gd name="connsiteX55" fmla="*/ 2816580 w 10232859"/>
              <a:gd name="connsiteY55" fmla="*/ 174366 h 1699043"/>
              <a:gd name="connsiteX56" fmla="*/ 2821623 w 10232859"/>
              <a:gd name="connsiteY56" fmla="*/ 172875 h 1699043"/>
              <a:gd name="connsiteX57" fmla="*/ 2836688 w 10232859"/>
              <a:gd name="connsiteY57" fmla="*/ 172971 h 1699043"/>
              <a:gd name="connsiteX58" fmla="*/ 2842564 w 10232859"/>
              <a:gd name="connsiteY58" fmla="*/ 173695 h 1699043"/>
              <a:gd name="connsiteX59" fmla="*/ 2850712 w 10232859"/>
              <a:gd name="connsiteY59" fmla="*/ 173290 h 1699043"/>
              <a:gd name="connsiteX60" fmla="*/ 2850846 w 10232859"/>
              <a:gd name="connsiteY60" fmla="*/ 173062 h 1699043"/>
              <a:gd name="connsiteX61" fmla="*/ 2858611 w 10232859"/>
              <a:gd name="connsiteY61" fmla="*/ 173112 h 1699043"/>
              <a:gd name="connsiteX62" fmla="*/ 2897454 w 10232859"/>
              <a:gd name="connsiteY62" fmla="*/ 176114 h 1699043"/>
              <a:gd name="connsiteX63" fmla="*/ 2940369 w 10232859"/>
              <a:gd name="connsiteY63" fmla="*/ 152944 h 1699043"/>
              <a:gd name="connsiteX64" fmla="*/ 2959670 w 10232859"/>
              <a:gd name="connsiteY64" fmla="*/ 148367 h 1699043"/>
              <a:gd name="connsiteX65" fmla="*/ 2969615 w 10232859"/>
              <a:gd name="connsiteY65" fmla="*/ 144755 h 1699043"/>
              <a:gd name="connsiteX66" fmla="*/ 2970000 w 10232859"/>
              <a:gd name="connsiteY66" fmla="*/ 143776 h 1699043"/>
              <a:gd name="connsiteX67" fmla="*/ 3007272 w 10232859"/>
              <a:gd name="connsiteY67" fmla="*/ 146766 h 1699043"/>
              <a:gd name="connsiteX68" fmla="*/ 3011677 w 10232859"/>
              <a:gd name="connsiteY68" fmla="*/ 145404 h 1699043"/>
              <a:gd name="connsiteX69" fmla="*/ 3036668 w 10232859"/>
              <a:gd name="connsiteY69" fmla="*/ 149604 h 1699043"/>
              <a:gd name="connsiteX70" fmla="*/ 3049208 w 10232859"/>
              <a:gd name="connsiteY70" fmla="*/ 150573 h 1699043"/>
              <a:gd name="connsiteX71" fmla="*/ 3053517 w 10232859"/>
              <a:gd name="connsiteY71" fmla="*/ 153322 h 1699043"/>
              <a:gd name="connsiteX72" fmla="*/ 3071637 w 10232859"/>
              <a:gd name="connsiteY72" fmla="*/ 153496 h 1699043"/>
              <a:gd name="connsiteX73" fmla="*/ 3110077 w 10232859"/>
              <a:gd name="connsiteY73" fmla="*/ 149202 h 1699043"/>
              <a:gd name="connsiteX74" fmla="*/ 3173743 w 10232859"/>
              <a:gd name="connsiteY74" fmla="*/ 159581 h 1699043"/>
              <a:gd name="connsiteX75" fmla="*/ 3254203 w 10232859"/>
              <a:gd name="connsiteY75" fmla="*/ 151756 h 1699043"/>
              <a:gd name="connsiteX76" fmla="*/ 3380350 w 10232859"/>
              <a:gd name="connsiteY76" fmla="*/ 151151 h 1699043"/>
              <a:gd name="connsiteX77" fmla="*/ 3476147 w 10232859"/>
              <a:gd name="connsiteY77" fmla="*/ 170925 h 1699043"/>
              <a:gd name="connsiteX78" fmla="*/ 3581876 w 10232859"/>
              <a:gd name="connsiteY78" fmla="*/ 150448 h 1699043"/>
              <a:gd name="connsiteX79" fmla="*/ 3704761 w 10232859"/>
              <a:gd name="connsiteY79" fmla="*/ 150492 h 1699043"/>
              <a:gd name="connsiteX80" fmla="*/ 3755040 w 10232859"/>
              <a:gd name="connsiteY80" fmla="*/ 141978 h 1699043"/>
              <a:gd name="connsiteX81" fmla="*/ 3804689 w 10232859"/>
              <a:gd name="connsiteY81" fmla="*/ 151893 h 1699043"/>
              <a:gd name="connsiteX82" fmla="*/ 3821793 w 10232859"/>
              <a:gd name="connsiteY82" fmla="*/ 144743 h 1699043"/>
              <a:gd name="connsiteX83" fmla="*/ 3824682 w 10232859"/>
              <a:gd name="connsiteY83" fmla="*/ 143319 h 1699043"/>
              <a:gd name="connsiteX84" fmla="*/ 3837536 w 10232859"/>
              <a:gd name="connsiteY84" fmla="*/ 141778 h 1699043"/>
              <a:gd name="connsiteX85" fmla="*/ 3839550 w 10232859"/>
              <a:gd name="connsiteY85" fmla="*/ 136147 h 1699043"/>
              <a:gd name="connsiteX86" fmla="*/ 3857743 w 10232859"/>
              <a:gd name="connsiteY86" fmla="*/ 130104 h 1699043"/>
              <a:gd name="connsiteX87" fmla="*/ 3881852 w 10232859"/>
              <a:gd name="connsiteY87" fmla="*/ 128717 h 1699043"/>
              <a:gd name="connsiteX88" fmla="*/ 3998088 w 10232859"/>
              <a:gd name="connsiteY88" fmla="*/ 127932 h 1699043"/>
              <a:gd name="connsiteX89" fmla="*/ 4066682 w 10232859"/>
              <a:gd name="connsiteY89" fmla="*/ 124147 h 1699043"/>
              <a:gd name="connsiteX90" fmla="*/ 4091246 w 10232859"/>
              <a:gd name="connsiteY90" fmla="*/ 117503 h 1699043"/>
              <a:gd name="connsiteX91" fmla="*/ 4126556 w 10232859"/>
              <a:gd name="connsiteY91" fmla="*/ 111725 h 1699043"/>
              <a:gd name="connsiteX92" fmla="*/ 4187717 w 10232859"/>
              <a:gd name="connsiteY92" fmla="*/ 97496 h 1699043"/>
              <a:gd name="connsiteX93" fmla="*/ 4220826 w 10232859"/>
              <a:gd name="connsiteY93" fmla="*/ 95991 h 1699043"/>
              <a:gd name="connsiteX94" fmla="*/ 4239014 w 10232859"/>
              <a:gd name="connsiteY94" fmla="*/ 90840 h 1699043"/>
              <a:gd name="connsiteX95" fmla="*/ 4246653 w 10232859"/>
              <a:gd name="connsiteY95" fmla="*/ 91360 h 1699043"/>
              <a:gd name="connsiteX96" fmla="*/ 4271841 w 10232859"/>
              <a:gd name="connsiteY96" fmla="*/ 90188 h 1699043"/>
              <a:gd name="connsiteX97" fmla="*/ 4286277 w 10232859"/>
              <a:gd name="connsiteY97" fmla="*/ 90173 h 1699043"/>
              <a:gd name="connsiteX98" fmla="*/ 4292025 w 10232859"/>
              <a:gd name="connsiteY98" fmla="*/ 90407 h 1699043"/>
              <a:gd name="connsiteX99" fmla="*/ 4304713 w 10232859"/>
              <a:gd name="connsiteY99" fmla="*/ 95673 h 1699043"/>
              <a:gd name="connsiteX100" fmla="*/ 4321285 w 10232859"/>
              <a:gd name="connsiteY100" fmla="*/ 93560 h 1699043"/>
              <a:gd name="connsiteX101" fmla="*/ 4339561 w 10232859"/>
              <a:gd name="connsiteY101" fmla="*/ 98806 h 1699043"/>
              <a:gd name="connsiteX102" fmla="*/ 4343990 w 10232859"/>
              <a:gd name="connsiteY102" fmla="*/ 94576 h 1699043"/>
              <a:gd name="connsiteX103" fmla="*/ 4358885 w 10232859"/>
              <a:gd name="connsiteY103" fmla="*/ 90264 h 1699043"/>
              <a:gd name="connsiteX104" fmla="*/ 4371648 w 10232859"/>
              <a:gd name="connsiteY104" fmla="*/ 95312 h 1699043"/>
              <a:gd name="connsiteX105" fmla="*/ 4398380 w 10232859"/>
              <a:gd name="connsiteY105" fmla="*/ 98447 h 1699043"/>
              <a:gd name="connsiteX106" fmla="*/ 4405729 w 10232859"/>
              <a:gd name="connsiteY106" fmla="*/ 97677 h 1699043"/>
              <a:gd name="connsiteX107" fmla="*/ 4431408 w 10232859"/>
              <a:gd name="connsiteY107" fmla="*/ 104311 h 1699043"/>
              <a:gd name="connsiteX108" fmla="*/ 4472183 w 10232859"/>
              <a:gd name="connsiteY108" fmla="*/ 109916 h 1699043"/>
              <a:gd name="connsiteX109" fmla="*/ 4518828 w 10232859"/>
              <a:gd name="connsiteY109" fmla="*/ 112600 h 1699043"/>
              <a:gd name="connsiteX110" fmla="*/ 4532040 w 10232859"/>
              <a:gd name="connsiteY110" fmla="*/ 117793 h 1699043"/>
              <a:gd name="connsiteX111" fmla="*/ 4617778 w 10232859"/>
              <a:gd name="connsiteY111" fmla="*/ 130479 h 1699043"/>
              <a:gd name="connsiteX112" fmla="*/ 4641872 w 10232859"/>
              <a:gd name="connsiteY112" fmla="*/ 134207 h 1699043"/>
              <a:gd name="connsiteX113" fmla="*/ 4662766 w 10232859"/>
              <a:gd name="connsiteY113" fmla="*/ 132438 h 1699043"/>
              <a:gd name="connsiteX114" fmla="*/ 4667770 w 10232859"/>
              <a:gd name="connsiteY114" fmla="*/ 127694 h 1699043"/>
              <a:gd name="connsiteX115" fmla="*/ 4681052 w 10232859"/>
              <a:gd name="connsiteY115" fmla="*/ 128947 h 1699043"/>
              <a:gd name="connsiteX116" fmla="*/ 4684624 w 10232859"/>
              <a:gd name="connsiteY116" fmla="*/ 128241 h 1699043"/>
              <a:gd name="connsiteX117" fmla="*/ 4705061 w 10232859"/>
              <a:gd name="connsiteY117" fmla="*/ 125234 h 1699043"/>
              <a:gd name="connsiteX118" fmla="*/ 4747746 w 10232859"/>
              <a:gd name="connsiteY118" fmla="*/ 144617 h 1699043"/>
              <a:gd name="connsiteX119" fmla="*/ 4801045 w 10232859"/>
              <a:gd name="connsiteY119" fmla="*/ 147239 h 1699043"/>
              <a:gd name="connsiteX120" fmla="*/ 5001600 w 10232859"/>
              <a:gd name="connsiteY120" fmla="*/ 190239 h 1699043"/>
              <a:gd name="connsiteX121" fmla="*/ 5033465 w 10232859"/>
              <a:gd name="connsiteY121" fmla="*/ 175915 h 1699043"/>
              <a:gd name="connsiteX122" fmla="*/ 5115965 w 10232859"/>
              <a:gd name="connsiteY122" fmla="*/ 186069 h 1699043"/>
              <a:gd name="connsiteX123" fmla="*/ 5237936 w 10232859"/>
              <a:gd name="connsiteY123" fmla="*/ 239508 h 1699043"/>
              <a:gd name="connsiteX124" fmla="*/ 5290566 w 10232859"/>
              <a:gd name="connsiteY124" fmla="*/ 263295 h 1699043"/>
              <a:gd name="connsiteX125" fmla="*/ 5344878 w 10232859"/>
              <a:gd name="connsiteY125" fmla="*/ 276360 h 1699043"/>
              <a:gd name="connsiteX126" fmla="*/ 5413398 w 10232859"/>
              <a:gd name="connsiteY126" fmla="*/ 276235 h 1699043"/>
              <a:gd name="connsiteX127" fmla="*/ 5415629 w 10232859"/>
              <a:gd name="connsiteY127" fmla="*/ 275768 h 1699043"/>
              <a:gd name="connsiteX128" fmla="*/ 5433078 w 10232859"/>
              <a:gd name="connsiteY128" fmla="*/ 279684 h 1699043"/>
              <a:gd name="connsiteX129" fmla="*/ 5435759 w 10232859"/>
              <a:gd name="connsiteY129" fmla="*/ 283100 h 1699043"/>
              <a:gd name="connsiteX130" fmla="*/ 5447372 w 10232859"/>
              <a:gd name="connsiteY130" fmla="*/ 286587 h 1699043"/>
              <a:gd name="connsiteX131" fmla="*/ 5469289 w 10232859"/>
              <a:gd name="connsiteY131" fmla="*/ 295620 h 1699043"/>
              <a:gd name="connsiteX132" fmla="*/ 5508752 w 10232859"/>
              <a:gd name="connsiteY132" fmla="*/ 305753 h 1699043"/>
              <a:gd name="connsiteX133" fmla="*/ 5509657 w 10232859"/>
              <a:gd name="connsiteY133" fmla="*/ 304936 h 1699043"/>
              <a:gd name="connsiteX134" fmla="*/ 5521245 w 10232859"/>
              <a:gd name="connsiteY134" fmla="*/ 303688 h 1699043"/>
              <a:gd name="connsiteX135" fmla="*/ 5542415 w 10232859"/>
              <a:gd name="connsiteY135" fmla="*/ 303495 h 1699043"/>
              <a:gd name="connsiteX136" fmla="*/ 5596538 w 10232859"/>
              <a:gd name="connsiteY136" fmla="*/ 291153 h 1699043"/>
              <a:gd name="connsiteX137" fmla="*/ 5632514 w 10232859"/>
              <a:gd name="connsiteY137" fmla="*/ 301962 h 1699043"/>
              <a:gd name="connsiteX138" fmla="*/ 5640005 w 10232859"/>
              <a:gd name="connsiteY138" fmla="*/ 303617 h 1699043"/>
              <a:gd name="connsiteX139" fmla="*/ 5640259 w 10232859"/>
              <a:gd name="connsiteY139" fmla="*/ 303435 h 1699043"/>
              <a:gd name="connsiteX140" fmla="*/ 5648365 w 10232859"/>
              <a:gd name="connsiteY140" fmla="*/ 304754 h 1699043"/>
              <a:gd name="connsiteX141" fmla="*/ 5653662 w 10232859"/>
              <a:gd name="connsiteY141" fmla="*/ 306635 h 1699043"/>
              <a:gd name="connsiteX142" fmla="*/ 5668196 w 10232859"/>
              <a:gd name="connsiteY142" fmla="*/ 309846 h 1699043"/>
              <a:gd name="connsiteX143" fmla="*/ 5673886 w 10232859"/>
              <a:gd name="connsiteY143" fmla="*/ 309526 h 1699043"/>
              <a:gd name="connsiteX144" fmla="*/ 5677139 w 10232859"/>
              <a:gd name="connsiteY144" fmla="*/ 307345 h 1699043"/>
              <a:gd name="connsiteX145" fmla="*/ 5708983 w 10232859"/>
              <a:gd name="connsiteY145" fmla="*/ 306674 h 1699043"/>
              <a:gd name="connsiteX146" fmla="*/ 5773909 w 10232859"/>
              <a:gd name="connsiteY146" fmla="*/ 312061 h 1699043"/>
              <a:gd name="connsiteX147" fmla="*/ 5809500 w 10232859"/>
              <a:gd name="connsiteY147" fmla="*/ 318450 h 1699043"/>
              <a:gd name="connsiteX148" fmla="*/ 5908729 w 10232859"/>
              <a:gd name="connsiteY148" fmla="*/ 332335 h 1699043"/>
              <a:gd name="connsiteX149" fmla="*/ 6009654 w 10232859"/>
              <a:gd name="connsiteY149" fmla="*/ 343526 h 1699043"/>
              <a:gd name="connsiteX150" fmla="*/ 6067487 w 10232859"/>
              <a:gd name="connsiteY150" fmla="*/ 333712 h 1699043"/>
              <a:gd name="connsiteX151" fmla="*/ 6073281 w 10232859"/>
              <a:gd name="connsiteY151" fmla="*/ 334316 h 1699043"/>
              <a:gd name="connsiteX152" fmla="*/ 6086225 w 10232859"/>
              <a:gd name="connsiteY152" fmla="*/ 339621 h 1699043"/>
              <a:gd name="connsiteX153" fmla="*/ 6105063 w 10232859"/>
              <a:gd name="connsiteY153" fmla="*/ 347340 h 1699043"/>
              <a:gd name="connsiteX154" fmla="*/ 6135796 w 10232859"/>
              <a:gd name="connsiteY154" fmla="*/ 363143 h 1699043"/>
              <a:gd name="connsiteX155" fmla="*/ 6195166 w 10232859"/>
              <a:gd name="connsiteY155" fmla="*/ 360190 h 1699043"/>
              <a:gd name="connsiteX156" fmla="*/ 6216259 w 10232859"/>
              <a:gd name="connsiteY156" fmla="*/ 363365 h 1699043"/>
              <a:gd name="connsiteX157" fmla="*/ 6228331 w 10232859"/>
              <a:gd name="connsiteY157" fmla="*/ 364034 h 1699043"/>
              <a:gd name="connsiteX158" fmla="*/ 6229602 w 10232859"/>
              <a:gd name="connsiteY158" fmla="*/ 363414 h 1699043"/>
              <a:gd name="connsiteX159" fmla="*/ 6258988 w 10232859"/>
              <a:gd name="connsiteY159" fmla="*/ 378660 h 1699043"/>
              <a:gd name="connsiteX160" fmla="*/ 6264106 w 10232859"/>
              <a:gd name="connsiteY160" fmla="*/ 379141 h 1699043"/>
              <a:gd name="connsiteX161" fmla="*/ 6281703 w 10232859"/>
              <a:gd name="connsiteY161" fmla="*/ 391054 h 1699043"/>
              <a:gd name="connsiteX162" fmla="*/ 6291622 w 10232859"/>
              <a:gd name="connsiteY162" fmla="*/ 396155 h 1699043"/>
              <a:gd name="connsiteX163" fmla="*/ 6292712 w 10232859"/>
              <a:gd name="connsiteY163" fmla="*/ 399771 h 1699043"/>
              <a:gd name="connsiteX164" fmla="*/ 6308227 w 10232859"/>
              <a:gd name="connsiteY164" fmla="*/ 406196 h 1699043"/>
              <a:gd name="connsiteX165" fmla="*/ 6328981 w 10232859"/>
              <a:gd name="connsiteY165" fmla="*/ 409495 h 1699043"/>
              <a:gd name="connsiteX166" fmla="*/ 6368693 w 10232859"/>
              <a:gd name="connsiteY166" fmla="*/ 417845 h 1699043"/>
              <a:gd name="connsiteX167" fmla="*/ 6414811 w 10232859"/>
              <a:gd name="connsiteY167" fmla="*/ 452200 h 1699043"/>
              <a:gd name="connsiteX168" fmla="*/ 6467879 w 10232859"/>
              <a:gd name="connsiteY168" fmla="*/ 468248 h 1699043"/>
              <a:gd name="connsiteX169" fmla="*/ 6564351 w 10232859"/>
              <a:gd name="connsiteY169" fmla="*/ 537518 h 1699043"/>
              <a:gd name="connsiteX170" fmla="*/ 6711178 w 10232859"/>
              <a:gd name="connsiteY170" fmla="*/ 573610 h 1699043"/>
              <a:gd name="connsiteX171" fmla="*/ 6764036 w 10232859"/>
              <a:gd name="connsiteY171" fmla="*/ 588943 h 1699043"/>
              <a:gd name="connsiteX172" fmla="*/ 6858983 w 10232859"/>
              <a:gd name="connsiteY172" fmla="*/ 623723 h 1699043"/>
              <a:gd name="connsiteX173" fmla="*/ 6910661 w 10232859"/>
              <a:gd name="connsiteY173" fmla="*/ 634620 h 1699043"/>
              <a:gd name="connsiteX174" fmla="*/ 6944111 w 10232859"/>
              <a:gd name="connsiteY174" fmla="*/ 659502 h 1699043"/>
              <a:gd name="connsiteX175" fmla="*/ 6965771 w 10232859"/>
              <a:gd name="connsiteY175" fmla="*/ 659931 h 1699043"/>
              <a:gd name="connsiteX176" fmla="*/ 6969639 w 10232859"/>
              <a:gd name="connsiteY176" fmla="*/ 659837 h 1699043"/>
              <a:gd name="connsiteX177" fmla="*/ 6982242 w 10232859"/>
              <a:gd name="connsiteY177" fmla="*/ 663112 h 1699043"/>
              <a:gd name="connsiteX178" fmla="*/ 6989387 w 10232859"/>
              <a:gd name="connsiteY178" fmla="*/ 659474 h 1699043"/>
              <a:gd name="connsiteX179" fmla="*/ 7010930 w 10232859"/>
              <a:gd name="connsiteY179" fmla="*/ 661134 h 1699043"/>
              <a:gd name="connsiteX180" fmla="*/ 7033125 w 10232859"/>
              <a:gd name="connsiteY180" fmla="*/ 668436 h 1699043"/>
              <a:gd name="connsiteX181" fmla="*/ 7134461 w 10232859"/>
              <a:gd name="connsiteY181" fmla="*/ 708192 h 1699043"/>
              <a:gd name="connsiteX182" fmla="*/ 7197450 w 10232859"/>
              <a:gd name="connsiteY182" fmla="*/ 729094 h 1699043"/>
              <a:gd name="connsiteX183" fmla="*/ 7225084 w 10232859"/>
              <a:gd name="connsiteY183" fmla="*/ 732505 h 1699043"/>
              <a:gd name="connsiteX184" fmla="*/ 7261183 w 10232859"/>
              <a:gd name="connsiteY184" fmla="*/ 740313 h 1699043"/>
              <a:gd name="connsiteX185" fmla="*/ 7327760 w 10232859"/>
              <a:gd name="connsiteY185" fmla="*/ 750586 h 1699043"/>
              <a:gd name="connsiteX186" fmla="*/ 7412222 w 10232859"/>
              <a:gd name="connsiteY186" fmla="*/ 770487 h 1699043"/>
              <a:gd name="connsiteX187" fmla="*/ 7457904 w 10232859"/>
              <a:gd name="connsiteY187" fmla="*/ 804321 h 1699043"/>
              <a:gd name="connsiteX188" fmla="*/ 7465795 w 10232859"/>
              <a:gd name="connsiteY188" fmla="*/ 802598 h 1699043"/>
              <a:gd name="connsiteX189" fmla="*/ 7505046 w 10232859"/>
              <a:gd name="connsiteY189" fmla="*/ 816517 h 1699043"/>
              <a:gd name="connsiteX190" fmla="*/ 7623220 w 10232859"/>
              <a:gd name="connsiteY190" fmla="*/ 888520 h 1699043"/>
              <a:gd name="connsiteX191" fmla="*/ 7700458 w 10232859"/>
              <a:gd name="connsiteY191" fmla="*/ 915079 h 1699043"/>
              <a:gd name="connsiteX192" fmla="*/ 7730988 w 10232859"/>
              <a:gd name="connsiteY192" fmla="*/ 920756 h 1699043"/>
              <a:gd name="connsiteX193" fmla="*/ 7781942 w 10232859"/>
              <a:gd name="connsiteY193" fmla="*/ 930503 h 1699043"/>
              <a:gd name="connsiteX194" fmla="*/ 7827704 w 10232859"/>
              <a:gd name="connsiteY194" fmla="*/ 928558 h 1699043"/>
              <a:gd name="connsiteX195" fmla="*/ 7867270 w 10232859"/>
              <a:gd name="connsiteY195" fmla="*/ 940366 h 1699043"/>
              <a:gd name="connsiteX196" fmla="*/ 7866538 w 10232859"/>
              <a:gd name="connsiteY196" fmla="*/ 955045 h 1699043"/>
              <a:gd name="connsiteX197" fmla="*/ 7912084 w 10232859"/>
              <a:gd name="connsiteY197" fmla="*/ 963800 h 1699043"/>
              <a:gd name="connsiteX198" fmla="*/ 7982264 w 10232859"/>
              <a:gd name="connsiteY198" fmla="*/ 975773 h 1699043"/>
              <a:gd name="connsiteX199" fmla="*/ 7991272 w 10232859"/>
              <a:gd name="connsiteY199" fmla="*/ 981104 h 1699043"/>
              <a:gd name="connsiteX200" fmla="*/ 8006496 w 10232859"/>
              <a:gd name="connsiteY200" fmla="*/ 972839 h 1699043"/>
              <a:gd name="connsiteX201" fmla="*/ 8034497 w 10232859"/>
              <a:gd name="connsiteY201" fmla="*/ 972054 h 1699043"/>
              <a:gd name="connsiteX202" fmla="*/ 8150881 w 10232859"/>
              <a:gd name="connsiteY202" fmla="*/ 990411 h 1699043"/>
              <a:gd name="connsiteX203" fmla="*/ 8172106 w 10232859"/>
              <a:gd name="connsiteY203" fmla="*/ 990512 h 1699043"/>
              <a:gd name="connsiteX204" fmla="*/ 8196076 w 10232859"/>
              <a:gd name="connsiteY204" fmla="*/ 1000078 h 1699043"/>
              <a:gd name="connsiteX205" fmla="*/ 8247463 w 10232859"/>
              <a:gd name="connsiteY205" fmla="*/ 1016332 h 1699043"/>
              <a:gd name="connsiteX206" fmla="*/ 8279272 w 10232859"/>
              <a:gd name="connsiteY206" fmla="*/ 1032921 h 1699043"/>
              <a:gd name="connsiteX207" fmla="*/ 8289611 w 10232859"/>
              <a:gd name="connsiteY207" fmla="*/ 1028630 h 1699043"/>
              <a:gd name="connsiteX208" fmla="*/ 8311483 w 10232859"/>
              <a:gd name="connsiteY208" fmla="*/ 1029399 h 1699043"/>
              <a:gd name="connsiteX209" fmla="*/ 8399489 w 10232859"/>
              <a:gd name="connsiteY209" fmla="*/ 1048562 h 1699043"/>
              <a:gd name="connsiteX210" fmla="*/ 8415973 w 10232859"/>
              <a:gd name="connsiteY210" fmla="*/ 1049660 h 1699043"/>
              <a:gd name="connsiteX211" fmla="*/ 8433326 w 10232859"/>
              <a:gd name="connsiteY211" fmla="*/ 1057881 h 1699043"/>
              <a:gd name="connsiteX212" fmla="*/ 8502328 w 10232859"/>
              <a:gd name="connsiteY212" fmla="*/ 1091498 h 1699043"/>
              <a:gd name="connsiteX213" fmla="*/ 8534346 w 10232859"/>
              <a:gd name="connsiteY213" fmla="*/ 1106980 h 1699043"/>
              <a:gd name="connsiteX214" fmla="*/ 8534980 w 10232859"/>
              <a:gd name="connsiteY214" fmla="*/ 1110861 h 1699043"/>
              <a:gd name="connsiteX215" fmla="*/ 8544104 w 10232859"/>
              <a:gd name="connsiteY215" fmla="*/ 1108406 h 1699043"/>
              <a:gd name="connsiteX216" fmla="*/ 8567742 w 10232859"/>
              <a:gd name="connsiteY216" fmla="*/ 1117590 h 1699043"/>
              <a:gd name="connsiteX217" fmla="*/ 8633779 w 10232859"/>
              <a:gd name="connsiteY217" fmla="*/ 1139226 h 1699043"/>
              <a:gd name="connsiteX218" fmla="*/ 8676965 w 10232859"/>
              <a:gd name="connsiteY218" fmla="*/ 1156949 h 1699043"/>
              <a:gd name="connsiteX219" fmla="*/ 8698944 w 10232859"/>
              <a:gd name="connsiteY219" fmla="*/ 1156939 h 1699043"/>
              <a:gd name="connsiteX220" fmla="*/ 8711456 w 10232859"/>
              <a:gd name="connsiteY220" fmla="*/ 1169217 h 1699043"/>
              <a:gd name="connsiteX221" fmla="*/ 8732793 w 10232859"/>
              <a:gd name="connsiteY221" fmla="*/ 1172972 h 1699043"/>
              <a:gd name="connsiteX222" fmla="*/ 8751897 w 10232859"/>
              <a:gd name="connsiteY222" fmla="*/ 1190886 h 1699043"/>
              <a:gd name="connsiteX223" fmla="*/ 8793564 w 10232859"/>
              <a:gd name="connsiteY223" fmla="*/ 1172572 h 1699043"/>
              <a:gd name="connsiteX224" fmla="*/ 8834270 w 10232859"/>
              <a:gd name="connsiteY224" fmla="*/ 1206624 h 1699043"/>
              <a:gd name="connsiteX225" fmla="*/ 8853872 w 10232859"/>
              <a:gd name="connsiteY225" fmla="*/ 1214714 h 1699043"/>
              <a:gd name="connsiteX226" fmla="*/ 8861901 w 10232859"/>
              <a:gd name="connsiteY226" fmla="*/ 1211375 h 1699043"/>
              <a:gd name="connsiteX227" fmla="*/ 8874168 w 10232859"/>
              <a:gd name="connsiteY227" fmla="*/ 1213967 h 1699043"/>
              <a:gd name="connsiteX228" fmla="*/ 8871123 w 10232859"/>
              <a:gd name="connsiteY228" fmla="*/ 1221160 h 1699043"/>
              <a:gd name="connsiteX229" fmla="*/ 8903537 w 10232859"/>
              <a:gd name="connsiteY229" fmla="*/ 1230588 h 1699043"/>
              <a:gd name="connsiteX230" fmla="*/ 8933767 w 10232859"/>
              <a:gd name="connsiteY230" fmla="*/ 1263368 h 1699043"/>
              <a:gd name="connsiteX231" fmla="*/ 8985765 w 10232859"/>
              <a:gd name="connsiteY231" fmla="*/ 1287664 h 1699043"/>
              <a:gd name="connsiteX232" fmla="*/ 9071444 w 10232859"/>
              <a:gd name="connsiteY232" fmla="*/ 1317305 h 1699043"/>
              <a:gd name="connsiteX233" fmla="*/ 9096711 w 10232859"/>
              <a:gd name="connsiteY233" fmla="*/ 1327777 h 1699043"/>
              <a:gd name="connsiteX234" fmla="*/ 9338853 w 10232859"/>
              <a:gd name="connsiteY234" fmla="*/ 1448046 h 1699043"/>
              <a:gd name="connsiteX235" fmla="*/ 9520814 w 10232859"/>
              <a:gd name="connsiteY235" fmla="*/ 1449827 h 1699043"/>
              <a:gd name="connsiteX236" fmla="*/ 9702271 w 10232859"/>
              <a:gd name="connsiteY236" fmla="*/ 1488553 h 1699043"/>
              <a:gd name="connsiteX237" fmla="*/ 9744273 w 10232859"/>
              <a:gd name="connsiteY237" fmla="*/ 1523512 h 1699043"/>
              <a:gd name="connsiteX238" fmla="*/ 9771903 w 10232859"/>
              <a:gd name="connsiteY238" fmla="*/ 1530034 h 1699043"/>
              <a:gd name="connsiteX239" fmla="*/ 9818565 w 10232859"/>
              <a:gd name="connsiteY239" fmla="*/ 1538545 h 1699043"/>
              <a:gd name="connsiteX240" fmla="*/ 9882202 w 10232859"/>
              <a:gd name="connsiteY240" fmla="*/ 1565888 h 1699043"/>
              <a:gd name="connsiteX241" fmla="*/ 10022025 w 10232859"/>
              <a:gd name="connsiteY241" fmla="*/ 1599696 h 1699043"/>
              <a:gd name="connsiteX242" fmla="*/ 10220406 w 10232859"/>
              <a:gd name="connsiteY242" fmla="*/ 1677005 h 1699043"/>
              <a:gd name="connsiteX243" fmla="*/ 10232859 w 10232859"/>
              <a:gd name="connsiteY243" fmla="*/ 1699043 h 1699043"/>
              <a:gd name="connsiteX244" fmla="*/ 0 w 10232859"/>
              <a:gd name="connsiteY244" fmla="*/ 1699043 h 1699043"/>
              <a:gd name="connsiteX245" fmla="*/ 0 w 10232859"/>
              <a:gd name="connsiteY245" fmla="*/ 21828 h 1699043"/>
              <a:gd name="connsiteX246" fmla="*/ 8097 w 10232859"/>
              <a:gd name="connsiteY246" fmla="*/ 24355 h 1699043"/>
              <a:gd name="connsiteX247" fmla="*/ 77128 w 10232859"/>
              <a:gd name="connsiteY247" fmla="*/ 6867 h 1699043"/>
              <a:gd name="connsiteX248" fmla="*/ 188338 w 10232859"/>
              <a:gd name="connsiteY248" fmla="*/ 5079 h 1699043"/>
              <a:gd name="connsiteX249" fmla="*/ 298809 w 10232859"/>
              <a:gd name="connsiteY249" fmla="*/ 6198 h 1699043"/>
              <a:gd name="connsiteX250" fmla="*/ 338985 w 10232859"/>
              <a:gd name="connsiteY250" fmla="*/ 8006 h 1699043"/>
              <a:gd name="connsiteX251" fmla="*/ 409815 w 10232859"/>
              <a:gd name="connsiteY25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033465 w 10232859"/>
              <a:gd name="connsiteY120" fmla="*/ 175915 h 1699043"/>
              <a:gd name="connsiteX121" fmla="*/ 5115965 w 10232859"/>
              <a:gd name="connsiteY121" fmla="*/ 186069 h 1699043"/>
              <a:gd name="connsiteX122" fmla="*/ 5237936 w 10232859"/>
              <a:gd name="connsiteY122" fmla="*/ 239508 h 1699043"/>
              <a:gd name="connsiteX123" fmla="*/ 5290566 w 10232859"/>
              <a:gd name="connsiteY123" fmla="*/ 263295 h 1699043"/>
              <a:gd name="connsiteX124" fmla="*/ 5344878 w 10232859"/>
              <a:gd name="connsiteY124" fmla="*/ 276360 h 1699043"/>
              <a:gd name="connsiteX125" fmla="*/ 5413398 w 10232859"/>
              <a:gd name="connsiteY125" fmla="*/ 276235 h 1699043"/>
              <a:gd name="connsiteX126" fmla="*/ 5415629 w 10232859"/>
              <a:gd name="connsiteY126" fmla="*/ 275768 h 1699043"/>
              <a:gd name="connsiteX127" fmla="*/ 5433078 w 10232859"/>
              <a:gd name="connsiteY127" fmla="*/ 279684 h 1699043"/>
              <a:gd name="connsiteX128" fmla="*/ 5435759 w 10232859"/>
              <a:gd name="connsiteY128" fmla="*/ 283100 h 1699043"/>
              <a:gd name="connsiteX129" fmla="*/ 5447372 w 10232859"/>
              <a:gd name="connsiteY129" fmla="*/ 286587 h 1699043"/>
              <a:gd name="connsiteX130" fmla="*/ 5469289 w 10232859"/>
              <a:gd name="connsiteY130" fmla="*/ 295620 h 1699043"/>
              <a:gd name="connsiteX131" fmla="*/ 5508752 w 10232859"/>
              <a:gd name="connsiteY131" fmla="*/ 305753 h 1699043"/>
              <a:gd name="connsiteX132" fmla="*/ 5509657 w 10232859"/>
              <a:gd name="connsiteY132" fmla="*/ 304936 h 1699043"/>
              <a:gd name="connsiteX133" fmla="*/ 5521245 w 10232859"/>
              <a:gd name="connsiteY133" fmla="*/ 303688 h 1699043"/>
              <a:gd name="connsiteX134" fmla="*/ 5542415 w 10232859"/>
              <a:gd name="connsiteY134" fmla="*/ 303495 h 1699043"/>
              <a:gd name="connsiteX135" fmla="*/ 5596538 w 10232859"/>
              <a:gd name="connsiteY135" fmla="*/ 291153 h 1699043"/>
              <a:gd name="connsiteX136" fmla="*/ 5632514 w 10232859"/>
              <a:gd name="connsiteY136" fmla="*/ 301962 h 1699043"/>
              <a:gd name="connsiteX137" fmla="*/ 5640005 w 10232859"/>
              <a:gd name="connsiteY137" fmla="*/ 303617 h 1699043"/>
              <a:gd name="connsiteX138" fmla="*/ 5640259 w 10232859"/>
              <a:gd name="connsiteY138" fmla="*/ 303435 h 1699043"/>
              <a:gd name="connsiteX139" fmla="*/ 5648365 w 10232859"/>
              <a:gd name="connsiteY139" fmla="*/ 304754 h 1699043"/>
              <a:gd name="connsiteX140" fmla="*/ 5653662 w 10232859"/>
              <a:gd name="connsiteY140" fmla="*/ 306635 h 1699043"/>
              <a:gd name="connsiteX141" fmla="*/ 5668196 w 10232859"/>
              <a:gd name="connsiteY141" fmla="*/ 309846 h 1699043"/>
              <a:gd name="connsiteX142" fmla="*/ 5673886 w 10232859"/>
              <a:gd name="connsiteY142" fmla="*/ 309526 h 1699043"/>
              <a:gd name="connsiteX143" fmla="*/ 5677139 w 10232859"/>
              <a:gd name="connsiteY143" fmla="*/ 307345 h 1699043"/>
              <a:gd name="connsiteX144" fmla="*/ 5708983 w 10232859"/>
              <a:gd name="connsiteY144" fmla="*/ 306674 h 1699043"/>
              <a:gd name="connsiteX145" fmla="*/ 5773909 w 10232859"/>
              <a:gd name="connsiteY145" fmla="*/ 312061 h 1699043"/>
              <a:gd name="connsiteX146" fmla="*/ 5809500 w 10232859"/>
              <a:gd name="connsiteY146" fmla="*/ 318450 h 1699043"/>
              <a:gd name="connsiteX147" fmla="*/ 5908729 w 10232859"/>
              <a:gd name="connsiteY147" fmla="*/ 332335 h 1699043"/>
              <a:gd name="connsiteX148" fmla="*/ 6009654 w 10232859"/>
              <a:gd name="connsiteY148" fmla="*/ 343526 h 1699043"/>
              <a:gd name="connsiteX149" fmla="*/ 6067487 w 10232859"/>
              <a:gd name="connsiteY149" fmla="*/ 333712 h 1699043"/>
              <a:gd name="connsiteX150" fmla="*/ 6073281 w 10232859"/>
              <a:gd name="connsiteY150" fmla="*/ 334316 h 1699043"/>
              <a:gd name="connsiteX151" fmla="*/ 6086225 w 10232859"/>
              <a:gd name="connsiteY151" fmla="*/ 339621 h 1699043"/>
              <a:gd name="connsiteX152" fmla="*/ 6105063 w 10232859"/>
              <a:gd name="connsiteY152" fmla="*/ 347340 h 1699043"/>
              <a:gd name="connsiteX153" fmla="*/ 6135796 w 10232859"/>
              <a:gd name="connsiteY153" fmla="*/ 363143 h 1699043"/>
              <a:gd name="connsiteX154" fmla="*/ 6195166 w 10232859"/>
              <a:gd name="connsiteY154" fmla="*/ 360190 h 1699043"/>
              <a:gd name="connsiteX155" fmla="*/ 6216259 w 10232859"/>
              <a:gd name="connsiteY155" fmla="*/ 363365 h 1699043"/>
              <a:gd name="connsiteX156" fmla="*/ 6228331 w 10232859"/>
              <a:gd name="connsiteY156" fmla="*/ 364034 h 1699043"/>
              <a:gd name="connsiteX157" fmla="*/ 6229602 w 10232859"/>
              <a:gd name="connsiteY157" fmla="*/ 363414 h 1699043"/>
              <a:gd name="connsiteX158" fmla="*/ 6258988 w 10232859"/>
              <a:gd name="connsiteY158" fmla="*/ 378660 h 1699043"/>
              <a:gd name="connsiteX159" fmla="*/ 6264106 w 10232859"/>
              <a:gd name="connsiteY159" fmla="*/ 379141 h 1699043"/>
              <a:gd name="connsiteX160" fmla="*/ 6281703 w 10232859"/>
              <a:gd name="connsiteY160" fmla="*/ 391054 h 1699043"/>
              <a:gd name="connsiteX161" fmla="*/ 6291622 w 10232859"/>
              <a:gd name="connsiteY161" fmla="*/ 396155 h 1699043"/>
              <a:gd name="connsiteX162" fmla="*/ 6292712 w 10232859"/>
              <a:gd name="connsiteY162" fmla="*/ 399771 h 1699043"/>
              <a:gd name="connsiteX163" fmla="*/ 6308227 w 10232859"/>
              <a:gd name="connsiteY163" fmla="*/ 406196 h 1699043"/>
              <a:gd name="connsiteX164" fmla="*/ 6328981 w 10232859"/>
              <a:gd name="connsiteY164" fmla="*/ 409495 h 1699043"/>
              <a:gd name="connsiteX165" fmla="*/ 6368693 w 10232859"/>
              <a:gd name="connsiteY165" fmla="*/ 417845 h 1699043"/>
              <a:gd name="connsiteX166" fmla="*/ 6414811 w 10232859"/>
              <a:gd name="connsiteY166" fmla="*/ 452200 h 1699043"/>
              <a:gd name="connsiteX167" fmla="*/ 6467879 w 10232859"/>
              <a:gd name="connsiteY167" fmla="*/ 468248 h 1699043"/>
              <a:gd name="connsiteX168" fmla="*/ 6564351 w 10232859"/>
              <a:gd name="connsiteY168" fmla="*/ 537518 h 1699043"/>
              <a:gd name="connsiteX169" fmla="*/ 6711178 w 10232859"/>
              <a:gd name="connsiteY169" fmla="*/ 573610 h 1699043"/>
              <a:gd name="connsiteX170" fmla="*/ 6764036 w 10232859"/>
              <a:gd name="connsiteY170" fmla="*/ 588943 h 1699043"/>
              <a:gd name="connsiteX171" fmla="*/ 6858983 w 10232859"/>
              <a:gd name="connsiteY171" fmla="*/ 623723 h 1699043"/>
              <a:gd name="connsiteX172" fmla="*/ 6910661 w 10232859"/>
              <a:gd name="connsiteY172" fmla="*/ 634620 h 1699043"/>
              <a:gd name="connsiteX173" fmla="*/ 6944111 w 10232859"/>
              <a:gd name="connsiteY173" fmla="*/ 659502 h 1699043"/>
              <a:gd name="connsiteX174" fmla="*/ 6965771 w 10232859"/>
              <a:gd name="connsiteY174" fmla="*/ 659931 h 1699043"/>
              <a:gd name="connsiteX175" fmla="*/ 6969639 w 10232859"/>
              <a:gd name="connsiteY175" fmla="*/ 659837 h 1699043"/>
              <a:gd name="connsiteX176" fmla="*/ 6982242 w 10232859"/>
              <a:gd name="connsiteY176" fmla="*/ 663112 h 1699043"/>
              <a:gd name="connsiteX177" fmla="*/ 6989387 w 10232859"/>
              <a:gd name="connsiteY177" fmla="*/ 659474 h 1699043"/>
              <a:gd name="connsiteX178" fmla="*/ 7010930 w 10232859"/>
              <a:gd name="connsiteY178" fmla="*/ 661134 h 1699043"/>
              <a:gd name="connsiteX179" fmla="*/ 7033125 w 10232859"/>
              <a:gd name="connsiteY179" fmla="*/ 668436 h 1699043"/>
              <a:gd name="connsiteX180" fmla="*/ 7134461 w 10232859"/>
              <a:gd name="connsiteY180" fmla="*/ 708192 h 1699043"/>
              <a:gd name="connsiteX181" fmla="*/ 7197450 w 10232859"/>
              <a:gd name="connsiteY181" fmla="*/ 729094 h 1699043"/>
              <a:gd name="connsiteX182" fmla="*/ 7225084 w 10232859"/>
              <a:gd name="connsiteY182" fmla="*/ 732505 h 1699043"/>
              <a:gd name="connsiteX183" fmla="*/ 7261183 w 10232859"/>
              <a:gd name="connsiteY183" fmla="*/ 740313 h 1699043"/>
              <a:gd name="connsiteX184" fmla="*/ 7327760 w 10232859"/>
              <a:gd name="connsiteY184" fmla="*/ 750586 h 1699043"/>
              <a:gd name="connsiteX185" fmla="*/ 7412222 w 10232859"/>
              <a:gd name="connsiteY185" fmla="*/ 770487 h 1699043"/>
              <a:gd name="connsiteX186" fmla="*/ 7457904 w 10232859"/>
              <a:gd name="connsiteY186" fmla="*/ 804321 h 1699043"/>
              <a:gd name="connsiteX187" fmla="*/ 7465795 w 10232859"/>
              <a:gd name="connsiteY187" fmla="*/ 802598 h 1699043"/>
              <a:gd name="connsiteX188" fmla="*/ 7505046 w 10232859"/>
              <a:gd name="connsiteY188" fmla="*/ 816517 h 1699043"/>
              <a:gd name="connsiteX189" fmla="*/ 7623220 w 10232859"/>
              <a:gd name="connsiteY189" fmla="*/ 888520 h 1699043"/>
              <a:gd name="connsiteX190" fmla="*/ 7700458 w 10232859"/>
              <a:gd name="connsiteY190" fmla="*/ 915079 h 1699043"/>
              <a:gd name="connsiteX191" fmla="*/ 7730988 w 10232859"/>
              <a:gd name="connsiteY191" fmla="*/ 920756 h 1699043"/>
              <a:gd name="connsiteX192" fmla="*/ 7781942 w 10232859"/>
              <a:gd name="connsiteY192" fmla="*/ 930503 h 1699043"/>
              <a:gd name="connsiteX193" fmla="*/ 7827704 w 10232859"/>
              <a:gd name="connsiteY193" fmla="*/ 928558 h 1699043"/>
              <a:gd name="connsiteX194" fmla="*/ 7867270 w 10232859"/>
              <a:gd name="connsiteY194" fmla="*/ 940366 h 1699043"/>
              <a:gd name="connsiteX195" fmla="*/ 7866538 w 10232859"/>
              <a:gd name="connsiteY195" fmla="*/ 955045 h 1699043"/>
              <a:gd name="connsiteX196" fmla="*/ 7912084 w 10232859"/>
              <a:gd name="connsiteY196" fmla="*/ 963800 h 1699043"/>
              <a:gd name="connsiteX197" fmla="*/ 7982264 w 10232859"/>
              <a:gd name="connsiteY197" fmla="*/ 975773 h 1699043"/>
              <a:gd name="connsiteX198" fmla="*/ 7991272 w 10232859"/>
              <a:gd name="connsiteY198" fmla="*/ 981104 h 1699043"/>
              <a:gd name="connsiteX199" fmla="*/ 8006496 w 10232859"/>
              <a:gd name="connsiteY199" fmla="*/ 972839 h 1699043"/>
              <a:gd name="connsiteX200" fmla="*/ 8034497 w 10232859"/>
              <a:gd name="connsiteY200" fmla="*/ 972054 h 1699043"/>
              <a:gd name="connsiteX201" fmla="*/ 8150881 w 10232859"/>
              <a:gd name="connsiteY201" fmla="*/ 990411 h 1699043"/>
              <a:gd name="connsiteX202" fmla="*/ 8172106 w 10232859"/>
              <a:gd name="connsiteY202" fmla="*/ 990512 h 1699043"/>
              <a:gd name="connsiteX203" fmla="*/ 8196076 w 10232859"/>
              <a:gd name="connsiteY203" fmla="*/ 1000078 h 1699043"/>
              <a:gd name="connsiteX204" fmla="*/ 8247463 w 10232859"/>
              <a:gd name="connsiteY204" fmla="*/ 1016332 h 1699043"/>
              <a:gd name="connsiteX205" fmla="*/ 8279272 w 10232859"/>
              <a:gd name="connsiteY205" fmla="*/ 1032921 h 1699043"/>
              <a:gd name="connsiteX206" fmla="*/ 8289611 w 10232859"/>
              <a:gd name="connsiteY206" fmla="*/ 1028630 h 1699043"/>
              <a:gd name="connsiteX207" fmla="*/ 8311483 w 10232859"/>
              <a:gd name="connsiteY207" fmla="*/ 1029399 h 1699043"/>
              <a:gd name="connsiteX208" fmla="*/ 8399489 w 10232859"/>
              <a:gd name="connsiteY208" fmla="*/ 1048562 h 1699043"/>
              <a:gd name="connsiteX209" fmla="*/ 8415973 w 10232859"/>
              <a:gd name="connsiteY209" fmla="*/ 1049660 h 1699043"/>
              <a:gd name="connsiteX210" fmla="*/ 8433326 w 10232859"/>
              <a:gd name="connsiteY210" fmla="*/ 1057881 h 1699043"/>
              <a:gd name="connsiteX211" fmla="*/ 8502328 w 10232859"/>
              <a:gd name="connsiteY211" fmla="*/ 1091498 h 1699043"/>
              <a:gd name="connsiteX212" fmla="*/ 8534346 w 10232859"/>
              <a:gd name="connsiteY212" fmla="*/ 1106980 h 1699043"/>
              <a:gd name="connsiteX213" fmla="*/ 8534980 w 10232859"/>
              <a:gd name="connsiteY213" fmla="*/ 1110861 h 1699043"/>
              <a:gd name="connsiteX214" fmla="*/ 8544104 w 10232859"/>
              <a:gd name="connsiteY214" fmla="*/ 1108406 h 1699043"/>
              <a:gd name="connsiteX215" fmla="*/ 8567742 w 10232859"/>
              <a:gd name="connsiteY215" fmla="*/ 1117590 h 1699043"/>
              <a:gd name="connsiteX216" fmla="*/ 8633779 w 10232859"/>
              <a:gd name="connsiteY216" fmla="*/ 1139226 h 1699043"/>
              <a:gd name="connsiteX217" fmla="*/ 8676965 w 10232859"/>
              <a:gd name="connsiteY217" fmla="*/ 1156949 h 1699043"/>
              <a:gd name="connsiteX218" fmla="*/ 8698944 w 10232859"/>
              <a:gd name="connsiteY218" fmla="*/ 1156939 h 1699043"/>
              <a:gd name="connsiteX219" fmla="*/ 8711456 w 10232859"/>
              <a:gd name="connsiteY219" fmla="*/ 1169217 h 1699043"/>
              <a:gd name="connsiteX220" fmla="*/ 8732793 w 10232859"/>
              <a:gd name="connsiteY220" fmla="*/ 1172972 h 1699043"/>
              <a:gd name="connsiteX221" fmla="*/ 8751897 w 10232859"/>
              <a:gd name="connsiteY221" fmla="*/ 1190886 h 1699043"/>
              <a:gd name="connsiteX222" fmla="*/ 8793564 w 10232859"/>
              <a:gd name="connsiteY222" fmla="*/ 1172572 h 1699043"/>
              <a:gd name="connsiteX223" fmla="*/ 8834270 w 10232859"/>
              <a:gd name="connsiteY223" fmla="*/ 1206624 h 1699043"/>
              <a:gd name="connsiteX224" fmla="*/ 8853872 w 10232859"/>
              <a:gd name="connsiteY224" fmla="*/ 1214714 h 1699043"/>
              <a:gd name="connsiteX225" fmla="*/ 8861901 w 10232859"/>
              <a:gd name="connsiteY225" fmla="*/ 1211375 h 1699043"/>
              <a:gd name="connsiteX226" fmla="*/ 8874168 w 10232859"/>
              <a:gd name="connsiteY226" fmla="*/ 1213967 h 1699043"/>
              <a:gd name="connsiteX227" fmla="*/ 8871123 w 10232859"/>
              <a:gd name="connsiteY227" fmla="*/ 1221160 h 1699043"/>
              <a:gd name="connsiteX228" fmla="*/ 8903537 w 10232859"/>
              <a:gd name="connsiteY228" fmla="*/ 1230588 h 1699043"/>
              <a:gd name="connsiteX229" fmla="*/ 8933767 w 10232859"/>
              <a:gd name="connsiteY229" fmla="*/ 1263368 h 1699043"/>
              <a:gd name="connsiteX230" fmla="*/ 8985765 w 10232859"/>
              <a:gd name="connsiteY230" fmla="*/ 1287664 h 1699043"/>
              <a:gd name="connsiteX231" fmla="*/ 9071444 w 10232859"/>
              <a:gd name="connsiteY231" fmla="*/ 1317305 h 1699043"/>
              <a:gd name="connsiteX232" fmla="*/ 9096711 w 10232859"/>
              <a:gd name="connsiteY232" fmla="*/ 1327777 h 1699043"/>
              <a:gd name="connsiteX233" fmla="*/ 9338853 w 10232859"/>
              <a:gd name="connsiteY233" fmla="*/ 1448046 h 1699043"/>
              <a:gd name="connsiteX234" fmla="*/ 9520814 w 10232859"/>
              <a:gd name="connsiteY234" fmla="*/ 1449827 h 1699043"/>
              <a:gd name="connsiteX235" fmla="*/ 9702271 w 10232859"/>
              <a:gd name="connsiteY235" fmla="*/ 1488553 h 1699043"/>
              <a:gd name="connsiteX236" fmla="*/ 9744273 w 10232859"/>
              <a:gd name="connsiteY236" fmla="*/ 1523512 h 1699043"/>
              <a:gd name="connsiteX237" fmla="*/ 9771903 w 10232859"/>
              <a:gd name="connsiteY237" fmla="*/ 1530034 h 1699043"/>
              <a:gd name="connsiteX238" fmla="*/ 9818565 w 10232859"/>
              <a:gd name="connsiteY238" fmla="*/ 1538545 h 1699043"/>
              <a:gd name="connsiteX239" fmla="*/ 9882202 w 10232859"/>
              <a:gd name="connsiteY239" fmla="*/ 1565888 h 1699043"/>
              <a:gd name="connsiteX240" fmla="*/ 10022025 w 10232859"/>
              <a:gd name="connsiteY240" fmla="*/ 1599696 h 1699043"/>
              <a:gd name="connsiteX241" fmla="*/ 10220406 w 10232859"/>
              <a:gd name="connsiteY241" fmla="*/ 1677005 h 1699043"/>
              <a:gd name="connsiteX242" fmla="*/ 10232859 w 10232859"/>
              <a:gd name="connsiteY242" fmla="*/ 1699043 h 1699043"/>
              <a:gd name="connsiteX243" fmla="*/ 0 w 10232859"/>
              <a:gd name="connsiteY243" fmla="*/ 1699043 h 1699043"/>
              <a:gd name="connsiteX244" fmla="*/ 0 w 10232859"/>
              <a:gd name="connsiteY244" fmla="*/ 21828 h 1699043"/>
              <a:gd name="connsiteX245" fmla="*/ 8097 w 10232859"/>
              <a:gd name="connsiteY245" fmla="*/ 24355 h 1699043"/>
              <a:gd name="connsiteX246" fmla="*/ 77128 w 10232859"/>
              <a:gd name="connsiteY246" fmla="*/ 6867 h 1699043"/>
              <a:gd name="connsiteX247" fmla="*/ 188338 w 10232859"/>
              <a:gd name="connsiteY247" fmla="*/ 5079 h 1699043"/>
              <a:gd name="connsiteX248" fmla="*/ 298809 w 10232859"/>
              <a:gd name="connsiteY248" fmla="*/ 6198 h 1699043"/>
              <a:gd name="connsiteX249" fmla="*/ 338985 w 10232859"/>
              <a:gd name="connsiteY249" fmla="*/ 8006 h 1699043"/>
              <a:gd name="connsiteX250" fmla="*/ 409815 w 10232859"/>
              <a:gd name="connsiteY25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01045 w 10232859"/>
              <a:gd name="connsiteY118" fmla="*/ 147239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237936 w 10232859"/>
              <a:gd name="connsiteY121" fmla="*/ 239508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90566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42415 w 10232859"/>
              <a:gd name="connsiteY133" fmla="*/ 303495 h 1699043"/>
              <a:gd name="connsiteX134" fmla="*/ 5596538 w 10232859"/>
              <a:gd name="connsiteY134" fmla="*/ 291153 h 1699043"/>
              <a:gd name="connsiteX135" fmla="*/ 5632514 w 10232859"/>
              <a:gd name="connsiteY135" fmla="*/ 301962 h 1699043"/>
              <a:gd name="connsiteX136" fmla="*/ 5640005 w 10232859"/>
              <a:gd name="connsiteY136" fmla="*/ 303617 h 1699043"/>
              <a:gd name="connsiteX137" fmla="*/ 5640259 w 10232859"/>
              <a:gd name="connsiteY137" fmla="*/ 303435 h 1699043"/>
              <a:gd name="connsiteX138" fmla="*/ 5648365 w 10232859"/>
              <a:gd name="connsiteY138" fmla="*/ 304754 h 1699043"/>
              <a:gd name="connsiteX139" fmla="*/ 5653662 w 10232859"/>
              <a:gd name="connsiteY139" fmla="*/ 306635 h 1699043"/>
              <a:gd name="connsiteX140" fmla="*/ 5668196 w 10232859"/>
              <a:gd name="connsiteY140" fmla="*/ 309846 h 1699043"/>
              <a:gd name="connsiteX141" fmla="*/ 5673886 w 10232859"/>
              <a:gd name="connsiteY141" fmla="*/ 309526 h 1699043"/>
              <a:gd name="connsiteX142" fmla="*/ 5677139 w 10232859"/>
              <a:gd name="connsiteY142" fmla="*/ 307345 h 1699043"/>
              <a:gd name="connsiteX143" fmla="*/ 5708983 w 10232859"/>
              <a:gd name="connsiteY143" fmla="*/ 306674 h 1699043"/>
              <a:gd name="connsiteX144" fmla="*/ 5773909 w 10232859"/>
              <a:gd name="connsiteY144" fmla="*/ 312061 h 1699043"/>
              <a:gd name="connsiteX145" fmla="*/ 5809500 w 10232859"/>
              <a:gd name="connsiteY145" fmla="*/ 318450 h 1699043"/>
              <a:gd name="connsiteX146" fmla="*/ 5908729 w 10232859"/>
              <a:gd name="connsiteY146" fmla="*/ 332335 h 1699043"/>
              <a:gd name="connsiteX147" fmla="*/ 6009654 w 10232859"/>
              <a:gd name="connsiteY147" fmla="*/ 343526 h 1699043"/>
              <a:gd name="connsiteX148" fmla="*/ 6067487 w 10232859"/>
              <a:gd name="connsiteY148" fmla="*/ 333712 h 1699043"/>
              <a:gd name="connsiteX149" fmla="*/ 6073281 w 10232859"/>
              <a:gd name="connsiteY149" fmla="*/ 334316 h 1699043"/>
              <a:gd name="connsiteX150" fmla="*/ 6086225 w 10232859"/>
              <a:gd name="connsiteY150" fmla="*/ 339621 h 1699043"/>
              <a:gd name="connsiteX151" fmla="*/ 6105063 w 10232859"/>
              <a:gd name="connsiteY151" fmla="*/ 347340 h 1699043"/>
              <a:gd name="connsiteX152" fmla="*/ 6135796 w 10232859"/>
              <a:gd name="connsiteY152" fmla="*/ 363143 h 1699043"/>
              <a:gd name="connsiteX153" fmla="*/ 6195166 w 10232859"/>
              <a:gd name="connsiteY153" fmla="*/ 360190 h 1699043"/>
              <a:gd name="connsiteX154" fmla="*/ 6216259 w 10232859"/>
              <a:gd name="connsiteY154" fmla="*/ 363365 h 1699043"/>
              <a:gd name="connsiteX155" fmla="*/ 6228331 w 10232859"/>
              <a:gd name="connsiteY155" fmla="*/ 364034 h 1699043"/>
              <a:gd name="connsiteX156" fmla="*/ 6229602 w 10232859"/>
              <a:gd name="connsiteY156" fmla="*/ 363414 h 1699043"/>
              <a:gd name="connsiteX157" fmla="*/ 6258988 w 10232859"/>
              <a:gd name="connsiteY157" fmla="*/ 378660 h 1699043"/>
              <a:gd name="connsiteX158" fmla="*/ 6264106 w 10232859"/>
              <a:gd name="connsiteY158" fmla="*/ 379141 h 1699043"/>
              <a:gd name="connsiteX159" fmla="*/ 6281703 w 10232859"/>
              <a:gd name="connsiteY159" fmla="*/ 391054 h 1699043"/>
              <a:gd name="connsiteX160" fmla="*/ 6291622 w 10232859"/>
              <a:gd name="connsiteY160" fmla="*/ 396155 h 1699043"/>
              <a:gd name="connsiteX161" fmla="*/ 6292712 w 10232859"/>
              <a:gd name="connsiteY161" fmla="*/ 399771 h 1699043"/>
              <a:gd name="connsiteX162" fmla="*/ 6308227 w 10232859"/>
              <a:gd name="connsiteY162" fmla="*/ 406196 h 1699043"/>
              <a:gd name="connsiteX163" fmla="*/ 6328981 w 10232859"/>
              <a:gd name="connsiteY163" fmla="*/ 409495 h 1699043"/>
              <a:gd name="connsiteX164" fmla="*/ 6368693 w 10232859"/>
              <a:gd name="connsiteY164" fmla="*/ 417845 h 1699043"/>
              <a:gd name="connsiteX165" fmla="*/ 6414811 w 10232859"/>
              <a:gd name="connsiteY165" fmla="*/ 452200 h 1699043"/>
              <a:gd name="connsiteX166" fmla="*/ 6467879 w 10232859"/>
              <a:gd name="connsiteY166" fmla="*/ 468248 h 1699043"/>
              <a:gd name="connsiteX167" fmla="*/ 6564351 w 10232859"/>
              <a:gd name="connsiteY167" fmla="*/ 537518 h 1699043"/>
              <a:gd name="connsiteX168" fmla="*/ 6711178 w 10232859"/>
              <a:gd name="connsiteY168" fmla="*/ 573610 h 1699043"/>
              <a:gd name="connsiteX169" fmla="*/ 6764036 w 10232859"/>
              <a:gd name="connsiteY169" fmla="*/ 588943 h 1699043"/>
              <a:gd name="connsiteX170" fmla="*/ 6858983 w 10232859"/>
              <a:gd name="connsiteY170" fmla="*/ 623723 h 1699043"/>
              <a:gd name="connsiteX171" fmla="*/ 6910661 w 10232859"/>
              <a:gd name="connsiteY171" fmla="*/ 634620 h 1699043"/>
              <a:gd name="connsiteX172" fmla="*/ 6944111 w 10232859"/>
              <a:gd name="connsiteY172" fmla="*/ 659502 h 1699043"/>
              <a:gd name="connsiteX173" fmla="*/ 6965771 w 10232859"/>
              <a:gd name="connsiteY173" fmla="*/ 659931 h 1699043"/>
              <a:gd name="connsiteX174" fmla="*/ 6969639 w 10232859"/>
              <a:gd name="connsiteY174" fmla="*/ 659837 h 1699043"/>
              <a:gd name="connsiteX175" fmla="*/ 6982242 w 10232859"/>
              <a:gd name="connsiteY175" fmla="*/ 663112 h 1699043"/>
              <a:gd name="connsiteX176" fmla="*/ 6989387 w 10232859"/>
              <a:gd name="connsiteY176" fmla="*/ 659474 h 1699043"/>
              <a:gd name="connsiteX177" fmla="*/ 7010930 w 10232859"/>
              <a:gd name="connsiteY177" fmla="*/ 661134 h 1699043"/>
              <a:gd name="connsiteX178" fmla="*/ 7033125 w 10232859"/>
              <a:gd name="connsiteY178" fmla="*/ 668436 h 1699043"/>
              <a:gd name="connsiteX179" fmla="*/ 7134461 w 10232859"/>
              <a:gd name="connsiteY179" fmla="*/ 708192 h 1699043"/>
              <a:gd name="connsiteX180" fmla="*/ 7197450 w 10232859"/>
              <a:gd name="connsiteY180" fmla="*/ 729094 h 1699043"/>
              <a:gd name="connsiteX181" fmla="*/ 7225084 w 10232859"/>
              <a:gd name="connsiteY181" fmla="*/ 732505 h 1699043"/>
              <a:gd name="connsiteX182" fmla="*/ 7261183 w 10232859"/>
              <a:gd name="connsiteY182" fmla="*/ 740313 h 1699043"/>
              <a:gd name="connsiteX183" fmla="*/ 7327760 w 10232859"/>
              <a:gd name="connsiteY183" fmla="*/ 750586 h 1699043"/>
              <a:gd name="connsiteX184" fmla="*/ 7412222 w 10232859"/>
              <a:gd name="connsiteY184" fmla="*/ 770487 h 1699043"/>
              <a:gd name="connsiteX185" fmla="*/ 7457904 w 10232859"/>
              <a:gd name="connsiteY185" fmla="*/ 804321 h 1699043"/>
              <a:gd name="connsiteX186" fmla="*/ 7465795 w 10232859"/>
              <a:gd name="connsiteY186" fmla="*/ 802598 h 1699043"/>
              <a:gd name="connsiteX187" fmla="*/ 7505046 w 10232859"/>
              <a:gd name="connsiteY187" fmla="*/ 816517 h 1699043"/>
              <a:gd name="connsiteX188" fmla="*/ 7623220 w 10232859"/>
              <a:gd name="connsiteY188" fmla="*/ 888520 h 1699043"/>
              <a:gd name="connsiteX189" fmla="*/ 7700458 w 10232859"/>
              <a:gd name="connsiteY189" fmla="*/ 915079 h 1699043"/>
              <a:gd name="connsiteX190" fmla="*/ 7730988 w 10232859"/>
              <a:gd name="connsiteY190" fmla="*/ 920756 h 1699043"/>
              <a:gd name="connsiteX191" fmla="*/ 7781942 w 10232859"/>
              <a:gd name="connsiteY191" fmla="*/ 930503 h 1699043"/>
              <a:gd name="connsiteX192" fmla="*/ 7827704 w 10232859"/>
              <a:gd name="connsiteY192" fmla="*/ 928558 h 1699043"/>
              <a:gd name="connsiteX193" fmla="*/ 7867270 w 10232859"/>
              <a:gd name="connsiteY193" fmla="*/ 940366 h 1699043"/>
              <a:gd name="connsiteX194" fmla="*/ 7866538 w 10232859"/>
              <a:gd name="connsiteY194" fmla="*/ 955045 h 1699043"/>
              <a:gd name="connsiteX195" fmla="*/ 7912084 w 10232859"/>
              <a:gd name="connsiteY195" fmla="*/ 963800 h 1699043"/>
              <a:gd name="connsiteX196" fmla="*/ 7982264 w 10232859"/>
              <a:gd name="connsiteY196" fmla="*/ 975773 h 1699043"/>
              <a:gd name="connsiteX197" fmla="*/ 7991272 w 10232859"/>
              <a:gd name="connsiteY197" fmla="*/ 981104 h 1699043"/>
              <a:gd name="connsiteX198" fmla="*/ 8006496 w 10232859"/>
              <a:gd name="connsiteY198" fmla="*/ 972839 h 1699043"/>
              <a:gd name="connsiteX199" fmla="*/ 8034497 w 10232859"/>
              <a:gd name="connsiteY199" fmla="*/ 972054 h 1699043"/>
              <a:gd name="connsiteX200" fmla="*/ 8150881 w 10232859"/>
              <a:gd name="connsiteY200" fmla="*/ 990411 h 1699043"/>
              <a:gd name="connsiteX201" fmla="*/ 8172106 w 10232859"/>
              <a:gd name="connsiteY201" fmla="*/ 990512 h 1699043"/>
              <a:gd name="connsiteX202" fmla="*/ 8196076 w 10232859"/>
              <a:gd name="connsiteY202" fmla="*/ 1000078 h 1699043"/>
              <a:gd name="connsiteX203" fmla="*/ 8247463 w 10232859"/>
              <a:gd name="connsiteY203" fmla="*/ 1016332 h 1699043"/>
              <a:gd name="connsiteX204" fmla="*/ 8279272 w 10232859"/>
              <a:gd name="connsiteY204" fmla="*/ 1032921 h 1699043"/>
              <a:gd name="connsiteX205" fmla="*/ 8289611 w 10232859"/>
              <a:gd name="connsiteY205" fmla="*/ 1028630 h 1699043"/>
              <a:gd name="connsiteX206" fmla="*/ 8311483 w 10232859"/>
              <a:gd name="connsiteY206" fmla="*/ 1029399 h 1699043"/>
              <a:gd name="connsiteX207" fmla="*/ 8399489 w 10232859"/>
              <a:gd name="connsiteY207" fmla="*/ 1048562 h 1699043"/>
              <a:gd name="connsiteX208" fmla="*/ 8415973 w 10232859"/>
              <a:gd name="connsiteY208" fmla="*/ 1049660 h 1699043"/>
              <a:gd name="connsiteX209" fmla="*/ 8433326 w 10232859"/>
              <a:gd name="connsiteY209" fmla="*/ 1057881 h 1699043"/>
              <a:gd name="connsiteX210" fmla="*/ 8502328 w 10232859"/>
              <a:gd name="connsiteY210" fmla="*/ 1091498 h 1699043"/>
              <a:gd name="connsiteX211" fmla="*/ 8534346 w 10232859"/>
              <a:gd name="connsiteY211" fmla="*/ 1106980 h 1699043"/>
              <a:gd name="connsiteX212" fmla="*/ 8534980 w 10232859"/>
              <a:gd name="connsiteY212" fmla="*/ 1110861 h 1699043"/>
              <a:gd name="connsiteX213" fmla="*/ 8544104 w 10232859"/>
              <a:gd name="connsiteY213" fmla="*/ 1108406 h 1699043"/>
              <a:gd name="connsiteX214" fmla="*/ 8567742 w 10232859"/>
              <a:gd name="connsiteY214" fmla="*/ 1117590 h 1699043"/>
              <a:gd name="connsiteX215" fmla="*/ 8633779 w 10232859"/>
              <a:gd name="connsiteY215" fmla="*/ 1139226 h 1699043"/>
              <a:gd name="connsiteX216" fmla="*/ 8676965 w 10232859"/>
              <a:gd name="connsiteY216" fmla="*/ 1156949 h 1699043"/>
              <a:gd name="connsiteX217" fmla="*/ 8698944 w 10232859"/>
              <a:gd name="connsiteY217" fmla="*/ 1156939 h 1699043"/>
              <a:gd name="connsiteX218" fmla="*/ 8711456 w 10232859"/>
              <a:gd name="connsiteY218" fmla="*/ 1169217 h 1699043"/>
              <a:gd name="connsiteX219" fmla="*/ 8732793 w 10232859"/>
              <a:gd name="connsiteY219" fmla="*/ 1172972 h 1699043"/>
              <a:gd name="connsiteX220" fmla="*/ 8751897 w 10232859"/>
              <a:gd name="connsiteY220" fmla="*/ 1190886 h 1699043"/>
              <a:gd name="connsiteX221" fmla="*/ 8793564 w 10232859"/>
              <a:gd name="connsiteY221" fmla="*/ 1172572 h 1699043"/>
              <a:gd name="connsiteX222" fmla="*/ 8834270 w 10232859"/>
              <a:gd name="connsiteY222" fmla="*/ 1206624 h 1699043"/>
              <a:gd name="connsiteX223" fmla="*/ 8853872 w 10232859"/>
              <a:gd name="connsiteY223" fmla="*/ 1214714 h 1699043"/>
              <a:gd name="connsiteX224" fmla="*/ 8861901 w 10232859"/>
              <a:gd name="connsiteY224" fmla="*/ 1211375 h 1699043"/>
              <a:gd name="connsiteX225" fmla="*/ 8874168 w 10232859"/>
              <a:gd name="connsiteY225" fmla="*/ 1213967 h 1699043"/>
              <a:gd name="connsiteX226" fmla="*/ 8871123 w 10232859"/>
              <a:gd name="connsiteY226" fmla="*/ 1221160 h 1699043"/>
              <a:gd name="connsiteX227" fmla="*/ 8903537 w 10232859"/>
              <a:gd name="connsiteY227" fmla="*/ 1230588 h 1699043"/>
              <a:gd name="connsiteX228" fmla="*/ 8933767 w 10232859"/>
              <a:gd name="connsiteY228" fmla="*/ 1263368 h 1699043"/>
              <a:gd name="connsiteX229" fmla="*/ 8985765 w 10232859"/>
              <a:gd name="connsiteY229" fmla="*/ 1287664 h 1699043"/>
              <a:gd name="connsiteX230" fmla="*/ 9071444 w 10232859"/>
              <a:gd name="connsiteY230" fmla="*/ 1317305 h 1699043"/>
              <a:gd name="connsiteX231" fmla="*/ 9096711 w 10232859"/>
              <a:gd name="connsiteY231" fmla="*/ 1327777 h 1699043"/>
              <a:gd name="connsiteX232" fmla="*/ 9338853 w 10232859"/>
              <a:gd name="connsiteY232" fmla="*/ 1448046 h 1699043"/>
              <a:gd name="connsiteX233" fmla="*/ 9520814 w 10232859"/>
              <a:gd name="connsiteY233" fmla="*/ 1449827 h 1699043"/>
              <a:gd name="connsiteX234" fmla="*/ 9702271 w 10232859"/>
              <a:gd name="connsiteY234" fmla="*/ 1488553 h 1699043"/>
              <a:gd name="connsiteX235" fmla="*/ 9744273 w 10232859"/>
              <a:gd name="connsiteY235" fmla="*/ 1523512 h 1699043"/>
              <a:gd name="connsiteX236" fmla="*/ 9771903 w 10232859"/>
              <a:gd name="connsiteY236" fmla="*/ 1530034 h 1699043"/>
              <a:gd name="connsiteX237" fmla="*/ 9818565 w 10232859"/>
              <a:gd name="connsiteY237" fmla="*/ 1538545 h 1699043"/>
              <a:gd name="connsiteX238" fmla="*/ 9882202 w 10232859"/>
              <a:gd name="connsiteY238" fmla="*/ 1565888 h 1699043"/>
              <a:gd name="connsiteX239" fmla="*/ 10022025 w 10232859"/>
              <a:gd name="connsiteY239" fmla="*/ 1599696 h 1699043"/>
              <a:gd name="connsiteX240" fmla="*/ 10220406 w 10232859"/>
              <a:gd name="connsiteY240" fmla="*/ 1677005 h 1699043"/>
              <a:gd name="connsiteX241" fmla="*/ 10232859 w 10232859"/>
              <a:gd name="connsiteY241" fmla="*/ 1699043 h 1699043"/>
              <a:gd name="connsiteX242" fmla="*/ 0 w 10232859"/>
              <a:gd name="connsiteY242" fmla="*/ 1699043 h 1699043"/>
              <a:gd name="connsiteX243" fmla="*/ 0 w 10232859"/>
              <a:gd name="connsiteY243" fmla="*/ 21828 h 1699043"/>
              <a:gd name="connsiteX244" fmla="*/ 8097 w 10232859"/>
              <a:gd name="connsiteY244" fmla="*/ 24355 h 1699043"/>
              <a:gd name="connsiteX245" fmla="*/ 77128 w 10232859"/>
              <a:gd name="connsiteY245" fmla="*/ 6867 h 1699043"/>
              <a:gd name="connsiteX246" fmla="*/ 188338 w 10232859"/>
              <a:gd name="connsiteY246" fmla="*/ 5079 h 1699043"/>
              <a:gd name="connsiteX247" fmla="*/ 298809 w 10232859"/>
              <a:gd name="connsiteY247" fmla="*/ 6198 h 1699043"/>
              <a:gd name="connsiteX248" fmla="*/ 338985 w 10232859"/>
              <a:gd name="connsiteY248" fmla="*/ 8006 h 1699043"/>
              <a:gd name="connsiteX249" fmla="*/ 409815 w 10232859"/>
              <a:gd name="connsiteY249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35796 w 10232859"/>
              <a:gd name="connsiteY151" fmla="*/ 363143 h 1699043"/>
              <a:gd name="connsiteX152" fmla="*/ 6195166 w 10232859"/>
              <a:gd name="connsiteY152" fmla="*/ 360190 h 1699043"/>
              <a:gd name="connsiteX153" fmla="*/ 6216259 w 10232859"/>
              <a:gd name="connsiteY153" fmla="*/ 363365 h 1699043"/>
              <a:gd name="connsiteX154" fmla="*/ 6228331 w 10232859"/>
              <a:gd name="connsiteY154" fmla="*/ 364034 h 1699043"/>
              <a:gd name="connsiteX155" fmla="*/ 6229602 w 10232859"/>
              <a:gd name="connsiteY155" fmla="*/ 363414 h 1699043"/>
              <a:gd name="connsiteX156" fmla="*/ 6258988 w 10232859"/>
              <a:gd name="connsiteY156" fmla="*/ 378660 h 1699043"/>
              <a:gd name="connsiteX157" fmla="*/ 6264106 w 10232859"/>
              <a:gd name="connsiteY157" fmla="*/ 379141 h 1699043"/>
              <a:gd name="connsiteX158" fmla="*/ 6281703 w 10232859"/>
              <a:gd name="connsiteY158" fmla="*/ 391054 h 1699043"/>
              <a:gd name="connsiteX159" fmla="*/ 6291622 w 10232859"/>
              <a:gd name="connsiteY159" fmla="*/ 396155 h 1699043"/>
              <a:gd name="connsiteX160" fmla="*/ 6292712 w 10232859"/>
              <a:gd name="connsiteY160" fmla="*/ 399771 h 1699043"/>
              <a:gd name="connsiteX161" fmla="*/ 6308227 w 10232859"/>
              <a:gd name="connsiteY161" fmla="*/ 406196 h 1699043"/>
              <a:gd name="connsiteX162" fmla="*/ 6328981 w 10232859"/>
              <a:gd name="connsiteY162" fmla="*/ 409495 h 1699043"/>
              <a:gd name="connsiteX163" fmla="*/ 6368693 w 10232859"/>
              <a:gd name="connsiteY163" fmla="*/ 417845 h 1699043"/>
              <a:gd name="connsiteX164" fmla="*/ 6414811 w 10232859"/>
              <a:gd name="connsiteY164" fmla="*/ 452200 h 1699043"/>
              <a:gd name="connsiteX165" fmla="*/ 6467879 w 10232859"/>
              <a:gd name="connsiteY165" fmla="*/ 468248 h 1699043"/>
              <a:gd name="connsiteX166" fmla="*/ 6564351 w 10232859"/>
              <a:gd name="connsiteY166" fmla="*/ 537518 h 1699043"/>
              <a:gd name="connsiteX167" fmla="*/ 6711178 w 10232859"/>
              <a:gd name="connsiteY167" fmla="*/ 573610 h 1699043"/>
              <a:gd name="connsiteX168" fmla="*/ 6764036 w 10232859"/>
              <a:gd name="connsiteY168" fmla="*/ 588943 h 1699043"/>
              <a:gd name="connsiteX169" fmla="*/ 6858983 w 10232859"/>
              <a:gd name="connsiteY169" fmla="*/ 623723 h 1699043"/>
              <a:gd name="connsiteX170" fmla="*/ 6910661 w 10232859"/>
              <a:gd name="connsiteY170" fmla="*/ 634620 h 1699043"/>
              <a:gd name="connsiteX171" fmla="*/ 6944111 w 10232859"/>
              <a:gd name="connsiteY171" fmla="*/ 659502 h 1699043"/>
              <a:gd name="connsiteX172" fmla="*/ 6965771 w 10232859"/>
              <a:gd name="connsiteY172" fmla="*/ 659931 h 1699043"/>
              <a:gd name="connsiteX173" fmla="*/ 6969639 w 10232859"/>
              <a:gd name="connsiteY173" fmla="*/ 659837 h 1699043"/>
              <a:gd name="connsiteX174" fmla="*/ 6982242 w 10232859"/>
              <a:gd name="connsiteY174" fmla="*/ 663112 h 1699043"/>
              <a:gd name="connsiteX175" fmla="*/ 6989387 w 10232859"/>
              <a:gd name="connsiteY175" fmla="*/ 659474 h 1699043"/>
              <a:gd name="connsiteX176" fmla="*/ 7010930 w 10232859"/>
              <a:gd name="connsiteY176" fmla="*/ 661134 h 1699043"/>
              <a:gd name="connsiteX177" fmla="*/ 7033125 w 10232859"/>
              <a:gd name="connsiteY177" fmla="*/ 668436 h 1699043"/>
              <a:gd name="connsiteX178" fmla="*/ 7134461 w 10232859"/>
              <a:gd name="connsiteY178" fmla="*/ 708192 h 1699043"/>
              <a:gd name="connsiteX179" fmla="*/ 7197450 w 10232859"/>
              <a:gd name="connsiteY179" fmla="*/ 729094 h 1699043"/>
              <a:gd name="connsiteX180" fmla="*/ 7225084 w 10232859"/>
              <a:gd name="connsiteY180" fmla="*/ 732505 h 1699043"/>
              <a:gd name="connsiteX181" fmla="*/ 7261183 w 10232859"/>
              <a:gd name="connsiteY181" fmla="*/ 740313 h 1699043"/>
              <a:gd name="connsiteX182" fmla="*/ 7327760 w 10232859"/>
              <a:gd name="connsiteY182" fmla="*/ 750586 h 1699043"/>
              <a:gd name="connsiteX183" fmla="*/ 7412222 w 10232859"/>
              <a:gd name="connsiteY183" fmla="*/ 770487 h 1699043"/>
              <a:gd name="connsiteX184" fmla="*/ 7457904 w 10232859"/>
              <a:gd name="connsiteY184" fmla="*/ 804321 h 1699043"/>
              <a:gd name="connsiteX185" fmla="*/ 7465795 w 10232859"/>
              <a:gd name="connsiteY185" fmla="*/ 802598 h 1699043"/>
              <a:gd name="connsiteX186" fmla="*/ 7505046 w 10232859"/>
              <a:gd name="connsiteY186" fmla="*/ 816517 h 1699043"/>
              <a:gd name="connsiteX187" fmla="*/ 7623220 w 10232859"/>
              <a:gd name="connsiteY187" fmla="*/ 888520 h 1699043"/>
              <a:gd name="connsiteX188" fmla="*/ 7700458 w 10232859"/>
              <a:gd name="connsiteY188" fmla="*/ 915079 h 1699043"/>
              <a:gd name="connsiteX189" fmla="*/ 7730988 w 10232859"/>
              <a:gd name="connsiteY189" fmla="*/ 920756 h 1699043"/>
              <a:gd name="connsiteX190" fmla="*/ 7781942 w 10232859"/>
              <a:gd name="connsiteY190" fmla="*/ 930503 h 1699043"/>
              <a:gd name="connsiteX191" fmla="*/ 7827704 w 10232859"/>
              <a:gd name="connsiteY191" fmla="*/ 928558 h 1699043"/>
              <a:gd name="connsiteX192" fmla="*/ 7867270 w 10232859"/>
              <a:gd name="connsiteY192" fmla="*/ 940366 h 1699043"/>
              <a:gd name="connsiteX193" fmla="*/ 7866538 w 10232859"/>
              <a:gd name="connsiteY193" fmla="*/ 955045 h 1699043"/>
              <a:gd name="connsiteX194" fmla="*/ 7912084 w 10232859"/>
              <a:gd name="connsiteY194" fmla="*/ 963800 h 1699043"/>
              <a:gd name="connsiteX195" fmla="*/ 7982264 w 10232859"/>
              <a:gd name="connsiteY195" fmla="*/ 975773 h 1699043"/>
              <a:gd name="connsiteX196" fmla="*/ 7991272 w 10232859"/>
              <a:gd name="connsiteY196" fmla="*/ 981104 h 1699043"/>
              <a:gd name="connsiteX197" fmla="*/ 8006496 w 10232859"/>
              <a:gd name="connsiteY197" fmla="*/ 972839 h 1699043"/>
              <a:gd name="connsiteX198" fmla="*/ 8034497 w 10232859"/>
              <a:gd name="connsiteY198" fmla="*/ 972054 h 1699043"/>
              <a:gd name="connsiteX199" fmla="*/ 8150881 w 10232859"/>
              <a:gd name="connsiteY199" fmla="*/ 990411 h 1699043"/>
              <a:gd name="connsiteX200" fmla="*/ 8172106 w 10232859"/>
              <a:gd name="connsiteY200" fmla="*/ 990512 h 1699043"/>
              <a:gd name="connsiteX201" fmla="*/ 8196076 w 10232859"/>
              <a:gd name="connsiteY201" fmla="*/ 1000078 h 1699043"/>
              <a:gd name="connsiteX202" fmla="*/ 8247463 w 10232859"/>
              <a:gd name="connsiteY202" fmla="*/ 1016332 h 1699043"/>
              <a:gd name="connsiteX203" fmla="*/ 8279272 w 10232859"/>
              <a:gd name="connsiteY203" fmla="*/ 1032921 h 1699043"/>
              <a:gd name="connsiteX204" fmla="*/ 8289611 w 10232859"/>
              <a:gd name="connsiteY204" fmla="*/ 1028630 h 1699043"/>
              <a:gd name="connsiteX205" fmla="*/ 8311483 w 10232859"/>
              <a:gd name="connsiteY205" fmla="*/ 1029399 h 1699043"/>
              <a:gd name="connsiteX206" fmla="*/ 8399489 w 10232859"/>
              <a:gd name="connsiteY206" fmla="*/ 1048562 h 1699043"/>
              <a:gd name="connsiteX207" fmla="*/ 8415973 w 10232859"/>
              <a:gd name="connsiteY207" fmla="*/ 1049660 h 1699043"/>
              <a:gd name="connsiteX208" fmla="*/ 8433326 w 10232859"/>
              <a:gd name="connsiteY208" fmla="*/ 1057881 h 1699043"/>
              <a:gd name="connsiteX209" fmla="*/ 8502328 w 10232859"/>
              <a:gd name="connsiteY209" fmla="*/ 1091498 h 1699043"/>
              <a:gd name="connsiteX210" fmla="*/ 8534346 w 10232859"/>
              <a:gd name="connsiteY210" fmla="*/ 1106980 h 1699043"/>
              <a:gd name="connsiteX211" fmla="*/ 8534980 w 10232859"/>
              <a:gd name="connsiteY211" fmla="*/ 1110861 h 1699043"/>
              <a:gd name="connsiteX212" fmla="*/ 8544104 w 10232859"/>
              <a:gd name="connsiteY212" fmla="*/ 1108406 h 1699043"/>
              <a:gd name="connsiteX213" fmla="*/ 8567742 w 10232859"/>
              <a:gd name="connsiteY213" fmla="*/ 1117590 h 1699043"/>
              <a:gd name="connsiteX214" fmla="*/ 8633779 w 10232859"/>
              <a:gd name="connsiteY214" fmla="*/ 1139226 h 1699043"/>
              <a:gd name="connsiteX215" fmla="*/ 8676965 w 10232859"/>
              <a:gd name="connsiteY215" fmla="*/ 1156949 h 1699043"/>
              <a:gd name="connsiteX216" fmla="*/ 8698944 w 10232859"/>
              <a:gd name="connsiteY216" fmla="*/ 1156939 h 1699043"/>
              <a:gd name="connsiteX217" fmla="*/ 8711456 w 10232859"/>
              <a:gd name="connsiteY217" fmla="*/ 1169217 h 1699043"/>
              <a:gd name="connsiteX218" fmla="*/ 8732793 w 10232859"/>
              <a:gd name="connsiteY218" fmla="*/ 1172972 h 1699043"/>
              <a:gd name="connsiteX219" fmla="*/ 8751897 w 10232859"/>
              <a:gd name="connsiteY219" fmla="*/ 1190886 h 1699043"/>
              <a:gd name="connsiteX220" fmla="*/ 8793564 w 10232859"/>
              <a:gd name="connsiteY220" fmla="*/ 1172572 h 1699043"/>
              <a:gd name="connsiteX221" fmla="*/ 8834270 w 10232859"/>
              <a:gd name="connsiteY221" fmla="*/ 1206624 h 1699043"/>
              <a:gd name="connsiteX222" fmla="*/ 8853872 w 10232859"/>
              <a:gd name="connsiteY222" fmla="*/ 1214714 h 1699043"/>
              <a:gd name="connsiteX223" fmla="*/ 8861901 w 10232859"/>
              <a:gd name="connsiteY223" fmla="*/ 1211375 h 1699043"/>
              <a:gd name="connsiteX224" fmla="*/ 8874168 w 10232859"/>
              <a:gd name="connsiteY224" fmla="*/ 1213967 h 1699043"/>
              <a:gd name="connsiteX225" fmla="*/ 8871123 w 10232859"/>
              <a:gd name="connsiteY225" fmla="*/ 1221160 h 1699043"/>
              <a:gd name="connsiteX226" fmla="*/ 8903537 w 10232859"/>
              <a:gd name="connsiteY226" fmla="*/ 1230588 h 1699043"/>
              <a:gd name="connsiteX227" fmla="*/ 8933767 w 10232859"/>
              <a:gd name="connsiteY227" fmla="*/ 1263368 h 1699043"/>
              <a:gd name="connsiteX228" fmla="*/ 8985765 w 10232859"/>
              <a:gd name="connsiteY228" fmla="*/ 1287664 h 1699043"/>
              <a:gd name="connsiteX229" fmla="*/ 9071444 w 10232859"/>
              <a:gd name="connsiteY229" fmla="*/ 1317305 h 1699043"/>
              <a:gd name="connsiteX230" fmla="*/ 9096711 w 10232859"/>
              <a:gd name="connsiteY230" fmla="*/ 1327777 h 1699043"/>
              <a:gd name="connsiteX231" fmla="*/ 9338853 w 10232859"/>
              <a:gd name="connsiteY231" fmla="*/ 1448046 h 1699043"/>
              <a:gd name="connsiteX232" fmla="*/ 9520814 w 10232859"/>
              <a:gd name="connsiteY232" fmla="*/ 1449827 h 1699043"/>
              <a:gd name="connsiteX233" fmla="*/ 9702271 w 10232859"/>
              <a:gd name="connsiteY233" fmla="*/ 1488553 h 1699043"/>
              <a:gd name="connsiteX234" fmla="*/ 9744273 w 10232859"/>
              <a:gd name="connsiteY234" fmla="*/ 1523512 h 1699043"/>
              <a:gd name="connsiteX235" fmla="*/ 9771903 w 10232859"/>
              <a:gd name="connsiteY235" fmla="*/ 1530034 h 1699043"/>
              <a:gd name="connsiteX236" fmla="*/ 9818565 w 10232859"/>
              <a:gd name="connsiteY236" fmla="*/ 1538545 h 1699043"/>
              <a:gd name="connsiteX237" fmla="*/ 9882202 w 10232859"/>
              <a:gd name="connsiteY237" fmla="*/ 1565888 h 1699043"/>
              <a:gd name="connsiteX238" fmla="*/ 10022025 w 10232859"/>
              <a:gd name="connsiteY238" fmla="*/ 1599696 h 1699043"/>
              <a:gd name="connsiteX239" fmla="*/ 10220406 w 10232859"/>
              <a:gd name="connsiteY239" fmla="*/ 1677005 h 1699043"/>
              <a:gd name="connsiteX240" fmla="*/ 10232859 w 10232859"/>
              <a:gd name="connsiteY240" fmla="*/ 1699043 h 1699043"/>
              <a:gd name="connsiteX241" fmla="*/ 0 w 10232859"/>
              <a:gd name="connsiteY241" fmla="*/ 1699043 h 1699043"/>
              <a:gd name="connsiteX242" fmla="*/ 0 w 10232859"/>
              <a:gd name="connsiteY242" fmla="*/ 21828 h 1699043"/>
              <a:gd name="connsiteX243" fmla="*/ 8097 w 10232859"/>
              <a:gd name="connsiteY243" fmla="*/ 24355 h 1699043"/>
              <a:gd name="connsiteX244" fmla="*/ 77128 w 10232859"/>
              <a:gd name="connsiteY244" fmla="*/ 6867 h 1699043"/>
              <a:gd name="connsiteX245" fmla="*/ 188338 w 10232859"/>
              <a:gd name="connsiteY245" fmla="*/ 5079 h 1699043"/>
              <a:gd name="connsiteX246" fmla="*/ 298809 w 10232859"/>
              <a:gd name="connsiteY246" fmla="*/ 6198 h 1699043"/>
              <a:gd name="connsiteX247" fmla="*/ 338985 w 10232859"/>
              <a:gd name="connsiteY247" fmla="*/ 8006 h 1699043"/>
              <a:gd name="connsiteX248" fmla="*/ 409815 w 10232859"/>
              <a:gd name="connsiteY248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09654 w 10232859"/>
              <a:gd name="connsiteY146" fmla="*/ 343526 h 1699043"/>
              <a:gd name="connsiteX147" fmla="*/ 6067487 w 10232859"/>
              <a:gd name="connsiteY147" fmla="*/ 333712 h 1699043"/>
              <a:gd name="connsiteX148" fmla="*/ 6073281 w 10232859"/>
              <a:gd name="connsiteY148" fmla="*/ 334316 h 1699043"/>
              <a:gd name="connsiteX149" fmla="*/ 6086225 w 10232859"/>
              <a:gd name="connsiteY149" fmla="*/ 339621 h 1699043"/>
              <a:gd name="connsiteX150" fmla="*/ 6105063 w 10232859"/>
              <a:gd name="connsiteY150" fmla="*/ 347340 h 1699043"/>
              <a:gd name="connsiteX151" fmla="*/ 6195166 w 10232859"/>
              <a:gd name="connsiteY151" fmla="*/ 360190 h 1699043"/>
              <a:gd name="connsiteX152" fmla="*/ 6216259 w 10232859"/>
              <a:gd name="connsiteY152" fmla="*/ 363365 h 1699043"/>
              <a:gd name="connsiteX153" fmla="*/ 6228331 w 10232859"/>
              <a:gd name="connsiteY153" fmla="*/ 364034 h 1699043"/>
              <a:gd name="connsiteX154" fmla="*/ 6229602 w 10232859"/>
              <a:gd name="connsiteY154" fmla="*/ 363414 h 1699043"/>
              <a:gd name="connsiteX155" fmla="*/ 6258988 w 10232859"/>
              <a:gd name="connsiteY155" fmla="*/ 378660 h 1699043"/>
              <a:gd name="connsiteX156" fmla="*/ 6264106 w 10232859"/>
              <a:gd name="connsiteY156" fmla="*/ 379141 h 1699043"/>
              <a:gd name="connsiteX157" fmla="*/ 6281703 w 10232859"/>
              <a:gd name="connsiteY157" fmla="*/ 391054 h 1699043"/>
              <a:gd name="connsiteX158" fmla="*/ 6291622 w 10232859"/>
              <a:gd name="connsiteY158" fmla="*/ 396155 h 1699043"/>
              <a:gd name="connsiteX159" fmla="*/ 6292712 w 10232859"/>
              <a:gd name="connsiteY159" fmla="*/ 399771 h 1699043"/>
              <a:gd name="connsiteX160" fmla="*/ 6308227 w 10232859"/>
              <a:gd name="connsiteY160" fmla="*/ 406196 h 1699043"/>
              <a:gd name="connsiteX161" fmla="*/ 6328981 w 10232859"/>
              <a:gd name="connsiteY161" fmla="*/ 409495 h 1699043"/>
              <a:gd name="connsiteX162" fmla="*/ 6368693 w 10232859"/>
              <a:gd name="connsiteY162" fmla="*/ 417845 h 1699043"/>
              <a:gd name="connsiteX163" fmla="*/ 6414811 w 10232859"/>
              <a:gd name="connsiteY163" fmla="*/ 452200 h 1699043"/>
              <a:gd name="connsiteX164" fmla="*/ 6467879 w 10232859"/>
              <a:gd name="connsiteY164" fmla="*/ 468248 h 1699043"/>
              <a:gd name="connsiteX165" fmla="*/ 6564351 w 10232859"/>
              <a:gd name="connsiteY165" fmla="*/ 537518 h 1699043"/>
              <a:gd name="connsiteX166" fmla="*/ 6711178 w 10232859"/>
              <a:gd name="connsiteY166" fmla="*/ 573610 h 1699043"/>
              <a:gd name="connsiteX167" fmla="*/ 6764036 w 10232859"/>
              <a:gd name="connsiteY167" fmla="*/ 588943 h 1699043"/>
              <a:gd name="connsiteX168" fmla="*/ 6858983 w 10232859"/>
              <a:gd name="connsiteY168" fmla="*/ 623723 h 1699043"/>
              <a:gd name="connsiteX169" fmla="*/ 6910661 w 10232859"/>
              <a:gd name="connsiteY169" fmla="*/ 634620 h 1699043"/>
              <a:gd name="connsiteX170" fmla="*/ 6944111 w 10232859"/>
              <a:gd name="connsiteY170" fmla="*/ 659502 h 1699043"/>
              <a:gd name="connsiteX171" fmla="*/ 6965771 w 10232859"/>
              <a:gd name="connsiteY171" fmla="*/ 659931 h 1699043"/>
              <a:gd name="connsiteX172" fmla="*/ 6969639 w 10232859"/>
              <a:gd name="connsiteY172" fmla="*/ 659837 h 1699043"/>
              <a:gd name="connsiteX173" fmla="*/ 6982242 w 10232859"/>
              <a:gd name="connsiteY173" fmla="*/ 663112 h 1699043"/>
              <a:gd name="connsiteX174" fmla="*/ 6989387 w 10232859"/>
              <a:gd name="connsiteY174" fmla="*/ 659474 h 1699043"/>
              <a:gd name="connsiteX175" fmla="*/ 7010930 w 10232859"/>
              <a:gd name="connsiteY175" fmla="*/ 661134 h 1699043"/>
              <a:gd name="connsiteX176" fmla="*/ 7033125 w 10232859"/>
              <a:gd name="connsiteY176" fmla="*/ 668436 h 1699043"/>
              <a:gd name="connsiteX177" fmla="*/ 7134461 w 10232859"/>
              <a:gd name="connsiteY177" fmla="*/ 708192 h 1699043"/>
              <a:gd name="connsiteX178" fmla="*/ 7197450 w 10232859"/>
              <a:gd name="connsiteY178" fmla="*/ 729094 h 1699043"/>
              <a:gd name="connsiteX179" fmla="*/ 7225084 w 10232859"/>
              <a:gd name="connsiteY179" fmla="*/ 732505 h 1699043"/>
              <a:gd name="connsiteX180" fmla="*/ 7261183 w 10232859"/>
              <a:gd name="connsiteY180" fmla="*/ 740313 h 1699043"/>
              <a:gd name="connsiteX181" fmla="*/ 7327760 w 10232859"/>
              <a:gd name="connsiteY181" fmla="*/ 750586 h 1699043"/>
              <a:gd name="connsiteX182" fmla="*/ 7412222 w 10232859"/>
              <a:gd name="connsiteY182" fmla="*/ 770487 h 1699043"/>
              <a:gd name="connsiteX183" fmla="*/ 7457904 w 10232859"/>
              <a:gd name="connsiteY183" fmla="*/ 804321 h 1699043"/>
              <a:gd name="connsiteX184" fmla="*/ 7465795 w 10232859"/>
              <a:gd name="connsiteY184" fmla="*/ 802598 h 1699043"/>
              <a:gd name="connsiteX185" fmla="*/ 7505046 w 10232859"/>
              <a:gd name="connsiteY185" fmla="*/ 816517 h 1699043"/>
              <a:gd name="connsiteX186" fmla="*/ 7623220 w 10232859"/>
              <a:gd name="connsiteY186" fmla="*/ 888520 h 1699043"/>
              <a:gd name="connsiteX187" fmla="*/ 7700458 w 10232859"/>
              <a:gd name="connsiteY187" fmla="*/ 915079 h 1699043"/>
              <a:gd name="connsiteX188" fmla="*/ 7730988 w 10232859"/>
              <a:gd name="connsiteY188" fmla="*/ 920756 h 1699043"/>
              <a:gd name="connsiteX189" fmla="*/ 7781942 w 10232859"/>
              <a:gd name="connsiteY189" fmla="*/ 930503 h 1699043"/>
              <a:gd name="connsiteX190" fmla="*/ 7827704 w 10232859"/>
              <a:gd name="connsiteY190" fmla="*/ 928558 h 1699043"/>
              <a:gd name="connsiteX191" fmla="*/ 7867270 w 10232859"/>
              <a:gd name="connsiteY191" fmla="*/ 940366 h 1699043"/>
              <a:gd name="connsiteX192" fmla="*/ 7866538 w 10232859"/>
              <a:gd name="connsiteY192" fmla="*/ 955045 h 1699043"/>
              <a:gd name="connsiteX193" fmla="*/ 7912084 w 10232859"/>
              <a:gd name="connsiteY193" fmla="*/ 963800 h 1699043"/>
              <a:gd name="connsiteX194" fmla="*/ 7982264 w 10232859"/>
              <a:gd name="connsiteY194" fmla="*/ 975773 h 1699043"/>
              <a:gd name="connsiteX195" fmla="*/ 7991272 w 10232859"/>
              <a:gd name="connsiteY195" fmla="*/ 981104 h 1699043"/>
              <a:gd name="connsiteX196" fmla="*/ 8006496 w 10232859"/>
              <a:gd name="connsiteY196" fmla="*/ 972839 h 1699043"/>
              <a:gd name="connsiteX197" fmla="*/ 8034497 w 10232859"/>
              <a:gd name="connsiteY197" fmla="*/ 972054 h 1699043"/>
              <a:gd name="connsiteX198" fmla="*/ 8150881 w 10232859"/>
              <a:gd name="connsiteY198" fmla="*/ 990411 h 1699043"/>
              <a:gd name="connsiteX199" fmla="*/ 8172106 w 10232859"/>
              <a:gd name="connsiteY199" fmla="*/ 990512 h 1699043"/>
              <a:gd name="connsiteX200" fmla="*/ 8196076 w 10232859"/>
              <a:gd name="connsiteY200" fmla="*/ 1000078 h 1699043"/>
              <a:gd name="connsiteX201" fmla="*/ 8247463 w 10232859"/>
              <a:gd name="connsiteY201" fmla="*/ 1016332 h 1699043"/>
              <a:gd name="connsiteX202" fmla="*/ 8279272 w 10232859"/>
              <a:gd name="connsiteY202" fmla="*/ 1032921 h 1699043"/>
              <a:gd name="connsiteX203" fmla="*/ 8289611 w 10232859"/>
              <a:gd name="connsiteY203" fmla="*/ 1028630 h 1699043"/>
              <a:gd name="connsiteX204" fmla="*/ 8311483 w 10232859"/>
              <a:gd name="connsiteY204" fmla="*/ 1029399 h 1699043"/>
              <a:gd name="connsiteX205" fmla="*/ 8399489 w 10232859"/>
              <a:gd name="connsiteY205" fmla="*/ 1048562 h 1699043"/>
              <a:gd name="connsiteX206" fmla="*/ 8415973 w 10232859"/>
              <a:gd name="connsiteY206" fmla="*/ 1049660 h 1699043"/>
              <a:gd name="connsiteX207" fmla="*/ 8433326 w 10232859"/>
              <a:gd name="connsiteY207" fmla="*/ 1057881 h 1699043"/>
              <a:gd name="connsiteX208" fmla="*/ 8502328 w 10232859"/>
              <a:gd name="connsiteY208" fmla="*/ 1091498 h 1699043"/>
              <a:gd name="connsiteX209" fmla="*/ 8534346 w 10232859"/>
              <a:gd name="connsiteY209" fmla="*/ 1106980 h 1699043"/>
              <a:gd name="connsiteX210" fmla="*/ 8534980 w 10232859"/>
              <a:gd name="connsiteY210" fmla="*/ 1110861 h 1699043"/>
              <a:gd name="connsiteX211" fmla="*/ 8544104 w 10232859"/>
              <a:gd name="connsiteY211" fmla="*/ 1108406 h 1699043"/>
              <a:gd name="connsiteX212" fmla="*/ 8567742 w 10232859"/>
              <a:gd name="connsiteY212" fmla="*/ 1117590 h 1699043"/>
              <a:gd name="connsiteX213" fmla="*/ 8633779 w 10232859"/>
              <a:gd name="connsiteY213" fmla="*/ 1139226 h 1699043"/>
              <a:gd name="connsiteX214" fmla="*/ 8676965 w 10232859"/>
              <a:gd name="connsiteY214" fmla="*/ 1156949 h 1699043"/>
              <a:gd name="connsiteX215" fmla="*/ 8698944 w 10232859"/>
              <a:gd name="connsiteY215" fmla="*/ 1156939 h 1699043"/>
              <a:gd name="connsiteX216" fmla="*/ 8711456 w 10232859"/>
              <a:gd name="connsiteY216" fmla="*/ 1169217 h 1699043"/>
              <a:gd name="connsiteX217" fmla="*/ 8732793 w 10232859"/>
              <a:gd name="connsiteY217" fmla="*/ 1172972 h 1699043"/>
              <a:gd name="connsiteX218" fmla="*/ 8751897 w 10232859"/>
              <a:gd name="connsiteY218" fmla="*/ 1190886 h 1699043"/>
              <a:gd name="connsiteX219" fmla="*/ 8793564 w 10232859"/>
              <a:gd name="connsiteY219" fmla="*/ 1172572 h 1699043"/>
              <a:gd name="connsiteX220" fmla="*/ 8834270 w 10232859"/>
              <a:gd name="connsiteY220" fmla="*/ 1206624 h 1699043"/>
              <a:gd name="connsiteX221" fmla="*/ 8853872 w 10232859"/>
              <a:gd name="connsiteY221" fmla="*/ 1214714 h 1699043"/>
              <a:gd name="connsiteX222" fmla="*/ 8861901 w 10232859"/>
              <a:gd name="connsiteY222" fmla="*/ 1211375 h 1699043"/>
              <a:gd name="connsiteX223" fmla="*/ 8874168 w 10232859"/>
              <a:gd name="connsiteY223" fmla="*/ 1213967 h 1699043"/>
              <a:gd name="connsiteX224" fmla="*/ 8871123 w 10232859"/>
              <a:gd name="connsiteY224" fmla="*/ 1221160 h 1699043"/>
              <a:gd name="connsiteX225" fmla="*/ 8903537 w 10232859"/>
              <a:gd name="connsiteY225" fmla="*/ 1230588 h 1699043"/>
              <a:gd name="connsiteX226" fmla="*/ 8933767 w 10232859"/>
              <a:gd name="connsiteY226" fmla="*/ 1263368 h 1699043"/>
              <a:gd name="connsiteX227" fmla="*/ 8985765 w 10232859"/>
              <a:gd name="connsiteY227" fmla="*/ 1287664 h 1699043"/>
              <a:gd name="connsiteX228" fmla="*/ 9071444 w 10232859"/>
              <a:gd name="connsiteY228" fmla="*/ 1317305 h 1699043"/>
              <a:gd name="connsiteX229" fmla="*/ 9096711 w 10232859"/>
              <a:gd name="connsiteY229" fmla="*/ 1327777 h 1699043"/>
              <a:gd name="connsiteX230" fmla="*/ 9338853 w 10232859"/>
              <a:gd name="connsiteY230" fmla="*/ 1448046 h 1699043"/>
              <a:gd name="connsiteX231" fmla="*/ 9520814 w 10232859"/>
              <a:gd name="connsiteY231" fmla="*/ 1449827 h 1699043"/>
              <a:gd name="connsiteX232" fmla="*/ 9702271 w 10232859"/>
              <a:gd name="connsiteY232" fmla="*/ 1488553 h 1699043"/>
              <a:gd name="connsiteX233" fmla="*/ 9744273 w 10232859"/>
              <a:gd name="connsiteY233" fmla="*/ 1523512 h 1699043"/>
              <a:gd name="connsiteX234" fmla="*/ 9771903 w 10232859"/>
              <a:gd name="connsiteY234" fmla="*/ 1530034 h 1699043"/>
              <a:gd name="connsiteX235" fmla="*/ 9818565 w 10232859"/>
              <a:gd name="connsiteY235" fmla="*/ 1538545 h 1699043"/>
              <a:gd name="connsiteX236" fmla="*/ 9882202 w 10232859"/>
              <a:gd name="connsiteY236" fmla="*/ 1565888 h 1699043"/>
              <a:gd name="connsiteX237" fmla="*/ 10022025 w 10232859"/>
              <a:gd name="connsiteY237" fmla="*/ 1599696 h 1699043"/>
              <a:gd name="connsiteX238" fmla="*/ 10220406 w 10232859"/>
              <a:gd name="connsiteY238" fmla="*/ 1677005 h 1699043"/>
              <a:gd name="connsiteX239" fmla="*/ 10232859 w 10232859"/>
              <a:gd name="connsiteY239" fmla="*/ 1699043 h 1699043"/>
              <a:gd name="connsiteX240" fmla="*/ 0 w 10232859"/>
              <a:gd name="connsiteY240" fmla="*/ 1699043 h 1699043"/>
              <a:gd name="connsiteX241" fmla="*/ 0 w 10232859"/>
              <a:gd name="connsiteY241" fmla="*/ 21828 h 1699043"/>
              <a:gd name="connsiteX242" fmla="*/ 8097 w 10232859"/>
              <a:gd name="connsiteY242" fmla="*/ 24355 h 1699043"/>
              <a:gd name="connsiteX243" fmla="*/ 77128 w 10232859"/>
              <a:gd name="connsiteY243" fmla="*/ 6867 h 1699043"/>
              <a:gd name="connsiteX244" fmla="*/ 188338 w 10232859"/>
              <a:gd name="connsiteY244" fmla="*/ 5079 h 1699043"/>
              <a:gd name="connsiteX245" fmla="*/ 298809 w 10232859"/>
              <a:gd name="connsiteY245" fmla="*/ 6198 h 1699043"/>
              <a:gd name="connsiteX246" fmla="*/ 338985 w 10232859"/>
              <a:gd name="connsiteY246" fmla="*/ 8006 h 1699043"/>
              <a:gd name="connsiteX247" fmla="*/ 409815 w 10232859"/>
              <a:gd name="connsiteY247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6073281 w 10232859"/>
              <a:gd name="connsiteY147" fmla="*/ 334316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6067487 w 10232859"/>
              <a:gd name="connsiteY146" fmla="*/ 333712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5992653 w 10232859"/>
              <a:gd name="connsiteY147" fmla="*/ 428990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7270 w 10232859"/>
              <a:gd name="connsiteY190" fmla="*/ 940366 h 1699043"/>
              <a:gd name="connsiteX191" fmla="*/ 7866538 w 10232859"/>
              <a:gd name="connsiteY191" fmla="*/ 955045 h 1699043"/>
              <a:gd name="connsiteX192" fmla="*/ 7912084 w 10232859"/>
              <a:gd name="connsiteY192" fmla="*/ 963800 h 1699043"/>
              <a:gd name="connsiteX193" fmla="*/ 7982264 w 10232859"/>
              <a:gd name="connsiteY193" fmla="*/ 975773 h 1699043"/>
              <a:gd name="connsiteX194" fmla="*/ 7991272 w 10232859"/>
              <a:gd name="connsiteY194" fmla="*/ 981104 h 1699043"/>
              <a:gd name="connsiteX195" fmla="*/ 8006496 w 10232859"/>
              <a:gd name="connsiteY195" fmla="*/ 972839 h 1699043"/>
              <a:gd name="connsiteX196" fmla="*/ 8034497 w 10232859"/>
              <a:gd name="connsiteY196" fmla="*/ 972054 h 1699043"/>
              <a:gd name="connsiteX197" fmla="*/ 8150881 w 10232859"/>
              <a:gd name="connsiteY197" fmla="*/ 990411 h 1699043"/>
              <a:gd name="connsiteX198" fmla="*/ 8172106 w 10232859"/>
              <a:gd name="connsiteY198" fmla="*/ 990512 h 1699043"/>
              <a:gd name="connsiteX199" fmla="*/ 8196076 w 10232859"/>
              <a:gd name="connsiteY199" fmla="*/ 1000078 h 1699043"/>
              <a:gd name="connsiteX200" fmla="*/ 8247463 w 10232859"/>
              <a:gd name="connsiteY200" fmla="*/ 1016332 h 1699043"/>
              <a:gd name="connsiteX201" fmla="*/ 8279272 w 10232859"/>
              <a:gd name="connsiteY201" fmla="*/ 1032921 h 1699043"/>
              <a:gd name="connsiteX202" fmla="*/ 8289611 w 10232859"/>
              <a:gd name="connsiteY202" fmla="*/ 1028630 h 1699043"/>
              <a:gd name="connsiteX203" fmla="*/ 8311483 w 10232859"/>
              <a:gd name="connsiteY203" fmla="*/ 1029399 h 1699043"/>
              <a:gd name="connsiteX204" fmla="*/ 8399489 w 10232859"/>
              <a:gd name="connsiteY204" fmla="*/ 1048562 h 1699043"/>
              <a:gd name="connsiteX205" fmla="*/ 8415973 w 10232859"/>
              <a:gd name="connsiteY205" fmla="*/ 1049660 h 1699043"/>
              <a:gd name="connsiteX206" fmla="*/ 8433326 w 10232859"/>
              <a:gd name="connsiteY206" fmla="*/ 1057881 h 1699043"/>
              <a:gd name="connsiteX207" fmla="*/ 8502328 w 10232859"/>
              <a:gd name="connsiteY207" fmla="*/ 1091498 h 1699043"/>
              <a:gd name="connsiteX208" fmla="*/ 8534346 w 10232859"/>
              <a:gd name="connsiteY208" fmla="*/ 1106980 h 1699043"/>
              <a:gd name="connsiteX209" fmla="*/ 8534980 w 10232859"/>
              <a:gd name="connsiteY209" fmla="*/ 1110861 h 1699043"/>
              <a:gd name="connsiteX210" fmla="*/ 8544104 w 10232859"/>
              <a:gd name="connsiteY210" fmla="*/ 1108406 h 1699043"/>
              <a:gd name="connsiteX211" fmla="*/ 8567742 w 10232859"/>
              <a:gd name="connsiteY211" fmla="*/ 1117590 h 1699043"/>
              <a:gd name="connsiteX212" fmla="*/ 8633779 w 10232859"/>
              <a:gd name="connsiteY212" fmla="*/ 1139226 h 1699043"/>
              <a:gd name="connsiteX213" fmla="*/ 8676965 w 10232859"/>
              <a:gd name="connsiteY213" fmla="*/ 1156949 h 1699043"/>
              <a:gd name="connsiteX214" fmla="*/ 8698944 w 10232859"/>
              <a:gd name="connsiteY214" fmla="*/ 1156939 h 1699043"/>
              <a:gd name="connsiteX215" fmla="*/ 8711456 w 10232859"/>
              <a:gd name="connsiteY215" fmla="*/ 1169217 h 1699043"/>
              <a:gd name="connsiteX216" fmla="*/ 8732793 w 10232859"/>
              <a:gd name="connsiteY216" fmla="*/ 1172972 h 1699043"/>
              <a:gd name="connsiteX217" fmla="*/ 8751897 w 10232859"/>
              <a:gd name="connsiteY217" fmla="*/ 1190886 h 1699043"/>
              <a:gd name="connsiteX218" fmla="*/ 8793564 w 10232859"/>
              <a:gd name="connsiteY218" fmla="*/ 1172572 h 1699043"/>
              <a:gd name="connsiteX219" fmla="*/ 8834270 w 10232859"/>
              <a:gd name="connsiteY219" fmla="*/ 1206624 h 1699043"/>
              <a:gd name="connsiteX220" fmla="*/ 8853872 w 10232859"/>
              <a:gd name="connsiteY220" fmla="*/ 1214714 h 1699043"/>
              <a:gd name="connsiteX221" fmla="*/ 8861901 w 10232859"/>
              <a:gd name="connsiteY221" fmla="*/ 1211375 h 1699043"/>
              <a:gd name="connsiteX222" fmla="*/ 8874168 w 10232859"/>
              <a:gd name="connsiteY222" fmla="*/ 1213967 h 1699043"/>
              <a:gd name="connsiteX223" fmla="*/ 8871123 w 10232859"/>
              <a:gd name="connsiteY223" fmla="*/ 1221160 h 1699043"/>
              <a:gd name="connsiteX224" fmla="*/ 8903537 w 10232859"/>
              <a:gd name="connsiteY224" fmla="*/ 1230588 h 1699043"/>
              <a:gd name="connsiteX225" fmla="*/ 8933767 w 10232859"/>
              <a:gd name="connsiteY225" fmla="*/ 1263368 h 1699043"/>
              <a:gd name="connsiteX226" fmla="*/ 8985765 w 10232859"/>
              <a:gd name="connsiteY226" fmla="*/ 1287664 h 1699043"/>
              <a:gd name="connsiteX227" fmla="*/ 9071444 w 10232859"/>
              <a:gd name="connsiteY227" fmla="*/ 1317305 h 1699043"/>
              <a:gd name="connsiteX228" fmla="*/ 9096711 w 10232859"/>
              <a:gd name="connsiteY228" fmla="*/ 1327777 h 1699043"/>
              <a:gd name="connsiteX229" fmla="*/ 9338853 w 10232859"/>
              <a:gd name="connsiteY229" fmla="*/ 1448046 h 1699043"/>
              <a:gd name="connsiteX230" fmla="*/ 9520814 w 10232859"/>
              <a:gd name="connsiteY230" fmla="*/ 1449827 h 1699043"/>
              <a:gd name="connsiteX231" fmla="*/ 9702271 w 10232859"/>
              <a:gd name="connsiteY231" fmla="*/ 1488553 h 1699043"/>
              <a:gd name="connsiteX232" fmla="*/ 9744273 w 10232859"/>
              <a:gd name="connsiteY232" fmla="*/ 1523512 h 1699043"/>
              <a:gd name="connsiteX233" fmla="*/ 9771903 w 10232859"/>
              <a:gd name="connsiteY233" fmla="*/ 1530034 h 1699043"/>
              <a:gd name="connsiteX234" fmla="*/ 9818565 w 10232859"/>
              <a:gd name="connsiteY234" fmla="*/ 1538545 h 1699043"/>
              <a:gd name="connsiteX235" fmla="*/ 9882202 w 10232859"/>
              <a:gd name="connsiteY235" fmla="*/ 1565888 h 1699043"/>
              <a:gd name="connsiteX236" fmla="*/ 10022025 w 10232859"/>
              <a:gd name="connsiteY236" fmla="*/ 1599696 h 1699043"/>
              <a:gd name="connsiteX237" fmla="*/ 10220406 w 10232859"/>
              <a:gd name="connsiteY237" fmla="*/ 1677005 h 1699043"/>
              <a:gd name="connsiteX238" fmla="*/ 10232859 w 10232859"/>
              <a:gd name="connsiteY238" fmla="*/ 1699043 h 1699043"/>
              <a:gd name="connsiteX239" fmla="*/ 0 w 10232859"/>
              <a:gd name="connsiteY239" fmla="*/ 1699043 h 1699043"/>
              <a:gd name="connsiteX240" fmla="*/ 0 w 10232859"/>
              <a:gd name="connsiteY240" fmla="*/ 21828 h 1699043"/>
              <a:gd name="connsiteX241" fmla="*/ 8097 w 10232859"/>
              <a:gd name="connsiteY241" fmla="*/ 24355 h 1699043"/>
              <a:gd name="connsiteX242" fmla="*/ 77128 w 10232859"/>
              <a:gd name="connsiteY242" fmla="*/ 6867 h 1699043"/>
              <a:gd name="connsiteX243" fmla="*/ 188338 w 10232859"/>
              <a:gd name="connsiteY243" fmla="*/ 5079 h 1699043"/>
              <a:gd name="connsiteX244" fmla="*/ 298809 w 10232859"/>
              <a:gd name="connsiteY244" fmla="*/ 6198 h 1699043"/>
              <a:gd name="connsiteX245" fmla="*/ 338985 w 10232859"/>
              <a:gd name="connsiteY245" fmla="*/ 8006 h 1699043"/>
              <a:gd name="connsiteX246" fmla="*/ 409815 w 10232859"/>
              <a:gd name="connsiteY246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866538 w 10232859"/>
              <a:gd name="connsiteY190" fmla="*/ 955045 h 1699043"/>
              <a:gd name="connsiteX191" fmla="*/ 7912084 w 10232859"/>
              <a:gd name="connsiteY191" fmla="*/ 963800 h 1699043"/>
              <a:gd name="connsiteX192" fmla="*/ 7982264 w 10232859"/>
              <a:gd name="connsiteY192" fmla="*/ 975773 h 1699043"/>
              <a:gd name="connsiteX193" fmla="*/ 7991272 w 10232859"/>
              <a:gd name="connsiteY193" fmla="*/ 981104 h 1699043"/>
              <a:gd name="connsiteX194" fmla="*/ 8006496 w 10232859"/>
              <a:gd name="connsiteY194" fmla="*/ 972839 h 1699043"/>
              <a:gd name="connsiteX195" fmla="*/ 8034497 w 10232859"/>
              <a:gd name="connsiteY195" fmla="*/ 972054 h 1699043"/>
              <a:gd name="connsiteX196" fmla="*/ 8150881 w 10232859"/>
              <a:gd name="connsiteY196" fmla="*/ 990411 h 1699043"/>
              <a:gd name="connsiteX197" fmla="*/ 8172106 w 10232859"/>
              <a:gd name="connsiteY197" fmla="*/ 990512 h 1699043"/>
              <a:gd name="connsiteX198" fmla="*/ 8196076 w 10232859"/>
              <a:gd name="connsiteY198" fmla="*/ 1000078 h 1699043"/>
              <a:gd name="connsiteX199" fmla="*/ 8247463 w 10232859"/>
              <a:gd name="connsiteY199" fmla="*/ 1016332 h 1699043"/>
              <a:gd name="connsiteX200" fmla="*/ 8279272 w 10232859"/>
              <a:gd name="connsiteY200" fmla="*/ 1032921 h 1699043"/>
              <a:gd name="connsiteX201" fmla="*/ 8289611 w 10232859"/>
              <a:gd name="connsiteY201" fmla="*/ 1028630 h 1699043"/>
              <a:gd name="connsiteX202" fmla="*/ 8311483 w 10232859"/>
              <a:gd name="connsiteY202" fmla="*/ 1029399 h 1699043"/>
              <a:gd name="connsiteX203" fmla="*/ 8399489 w 10232859"/>
              <a:gd name="connsiteY203" fmla="*/ 1048562 h 1699043"/>
              <a:gd name="connsiteX204" fmla="*/ 8415973 w 10232859"/>
              <a:gd name="connsiteY204" fmla="*/ 1049660 h 1699043"/>
              <a:gd name="connsiteX205" fmla="*/ 8433326 w 10232859"/>
              <a:gd name="connsiteY205" fmla="*/ 1057881 h 1699043"/>
              <a:gd name="connsiteX206" fmla="*/ 8502328 w 10232859"/>
              <a:gd name="connsiteY206" fmla="*/ 1091498 h 1699043"/>
              <a:gd name="connsiteX207" fmla="*/ 8534346 w 10232859"/>
              <a:gd name="connsiteY207" fmla="*/ 1106980 h 1699043"/>
              <a:gd name="connsiteX208" fmla="*/ 8534980 w 10232859"/>
              <a:gd name="connsiteY208" fmla="*/ 1110861 h 1699043"/>
              <a:gd name="connsiteX209" fmla="*/ 8544104 w 10232859"/>
              <a:gd name="connsiteY209" fmla="*/ 1108406 h 1699043"/>
              <a:gd name="connsiteX210" fmla="*/ 8567742 w 10232859"/>
              <a:gd name="connsiteY210" fmla="*/ 1117590 h 1699043"/>
              <a:gd name="connsiteX211" fmla="*/ 8633779 w 10232859"/>
              <a:gd name="connsiteY211" fmla="*/ 1139226 h 1699043"/>
              <a:gd name="connsiteX212" fmla="*/ 8676965 w 10232859"/>
              <a:gd name="connsiteY212" fmla="*/ 1156949 h 1699043"/>
              <a:gd name="connsiteX213" fmla="*/ 8698944 w 10232859"/>
              <a:gd name="connsiteY213" fmla="*/ 1156939 h 1699043"/>
              <a:gd name="connsiteX214" fmla="*/ 8711456 w 10232859"/>
              <a:gd name="connsiteY214" fmla="*/ 1169217 h 1699043"/>
              <a:gd name="connsiteX215" fmla="*/ 8732793 w 10232859"/>
              <a:gd name="connsiteY215" fmla="*/ 1172972 h 1699043"/>
              <a:gd name="connsiteX216" fmla="*/ 8751897 w 10232859"/>
              <a:gd name="connsiteY216" fmla="*/ 1190886 h 1699043"/>
              <a:gd name="connsiteX217" fmla="*/ 8793564 w 10232859"/>
              <a:gd name="connsiteY217" fmla="*/ 1172572 h 1699043"/>
              <a:gd name="connsiteX218" fmla="*/ 8834270 w 10232859"/>
              <a:gd name="connsiteY218" fmla="*/ 1206624 h 1699043"/>
              <a:gd name="connsiteX219" fmla="*/ 8853872 w 10232859"/>
              <a:gd name="connsiteY219" fmla="*/ 1214714 h 1699043"/>
              <a:gd name="connsiteX220" fmla="*/ 8861901 w 10232859"/>
              <a:gd name="connsiteY220" fmla="*/ 1211375 h 1699043"/>
              <a:gd name="connsiteX221" fmla="*/ 8874168 w 10232859"/>
              <a:gd name="connsiteY221" fmla="*/ 1213967 h 1699043"/>
              <a:gd name="connsiteX222" fmla="*/ 8871123 w 10232859"/>
              <a:gd name="connsiteY222" fmla="*/ 1221160 h 1699043"/>
              <a:gd name="connsiteX223" fmla="*/ 8903537 w 10232859"/>
              <a:gd name="connsiteY223" fmla="*/ 1230588 h 1699043"/>
              <a:gd name="connsiteX224" fmla="*/ 8933767 w 10232859"/>
              <a:gd name="connsiteY224" fmla="*/ 1263368 h 1699043"/>
              <a:gd name="connsiteX225" fmla="*/ 8985765 w 10232859"/>
              <a:gd name="connsiteY225" fmla="*/ 1287664 h 1699043"/>
              <a:gd name="connsiteX226" fmla="*/ 9071444 w 10232859"/>
              <a:gd name="connsiteY226" fmla="*/ 1317305 h 1699043"/>
              <a:gd name="connsiteX227" fmla="*/ 9096711 w 10232859"/>
              <a:gd name="connsiteY227" fmla="*/ 1327777 h 1699043"/>
              <a:gd name="connsiteX228" fmla="*/ 9338853 w 10232859"/>
              <a:gd name="connsiteY228" fmla="*/ 1448046 h 1699043"/>
              <a:gd name="connsiteX229" fmla="*/ 9520814 w 10232859"/>
              <a:gd name="connsiteY229" fmla="*/ 1449827 h 1699043"/>
              <a:gd name="connsiteX230" fmla="*/ 9702271 w 10232859"/>
              <a:gd name="connsiteY230" fmla="*/ 1488553 h 1699043"/>
              <a:gd name="connsiteX231" fmla="*/ 9744273 w 10232859"/>
              <a:gd name="connsiteY231" fmla="*/ 1523512 h 1699043"/>
              <a:gd name="connsiteX232" fmla="*/ 9771903 w 10232859"/>
              <a:gd name="connsiteY232" fmla="*/ 1530034 h 1699043"/>
              <a:gd name="connsiteX233" fmla="*/ 9818565 w 10232859"/>
              <a:gd name="connsiteY233" fmla="*/ 1538545 h 1699043"/>
              <a:gd name="connsiteX234" fmla="*/ 9882202 w 10232859"/>
              <a:gd name="connsiteY234" fmla="*/ 1565888 h 1699043"/>
              <a:gd name="connsiteX235" fmla="*/ 10022025 w 10232859"/>
              <a:gd name="connsiteY235" fmla="*/ 1599696 h 1699043"/>
              <a:gd name="connsiteX236" fmla="*/ 10220406 w 10232859"/>
              <a:gd name="connsiteY236" fmla="*/ 1677005 h 1699043"/>
              <a:gd name="connsiteX237" fmla="*/ 10232859 w 10232859"/>
              <a:gd name="connsiteY237" fmla="*/ 1699043 h 1699043"/>
              <a:gd name="connsiteX238" fmla="*/ 0 w 10232859"/>
              <a:gd name="connsiteY238" fmla="*/ 1699043 h 1699043"/>
              <a:gd name="connsiteX239" fmla="*/ 0 w 10232859"/>
              <a:gd name="connsiteY239" fmla="*/ 21828 h 1699043"/>
              <a:gd name="connsiteX240" fmla="*/ 8097 w 10232859"/>
              <a:gd name="connsiteY240" fmla="*/ 24355 h 1699043"/>
              <a:gd name="connsiteX241" fmla="*/ 77128 w 10232859"/>
              <a:gd name="connsiteY241" fmla="*/ 6867 h 1699043"/>
              <a:gd name="connsiteX242" fmla="*/ 188338 w 10232859"/>
              <a:gd name="connsiteY242" fmla="*/ 5079 h 1699043"/>
              <a:gd name="connsiteX243" fmla="*/ 298809 w 10232859"/>
              <a:gd name="connsiteY243" fmla="*/ 6198 h 1699043"/>
              <a:gd name="connsiteX244" fmla="*/ 338985 w 10232859"/>
              <a:gd name="connsiteY244" fmla="*/ 8006 h 1699043"/>
              <a:gd name="connsiteX245" fmla="*/ 409815 w 10232859"/>
              <a:gd name="connsiteY245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034497 w 10232859"/>
              <a:gd name="connsiteY194" fmla="*/ 972054 h 1699043"/>
              <a:gd name="connsiteX195" fmla="*/ 8150881 w 10232859"/>
              <a:gd name="connsiteY195" fmla="*/ 990411 h 1699043"/>
              <a:gd name="connsiteX196" fmla="*/ 8172106 w 10232859"/>
              <a:gd name="connsiteY196" fmla="*/ 990512 h 1699043"/>
              <a:gd name="connsiteX197" fmla="*/ 8196076 w 10232859"/>
              <a:gd name="connsiteY197" fmla="*/ 1000078 h 1699043"/>
              <a:gd name="connsiteX198" fmla="*/ 8247463 w 10232859"/>
              <a:gd name="connsiteY198" fmla="*/ 1016332 h 1699043"/>
              <a:gd name="connsiteX199" fmla="*/ 8279272 w 10232859"/>
              <a:gd name="connsiteY199" fmla="*/ 1032921 h 1699043"/>
              <a:gd name="connsiteX200" fmla="*/ 8289611 w 10232859"/>
              <a:gd name="connsiteY200" fmla="*/ 1028630 h 1699043"/>
              <a:gd name="connsiteX201" fmla="*/ 8311483 w 10232859"/>
              <a:gd name="connsiteY201" fmla="*/ 1029399 h 1699043"/>
              <a:gd name="connsiteX202" fmla="*/ 8399489 w 10232859"/>
              <a:gd name="connsiteY202" fmla="*/ 1048562 h 1699043"/>
              <a:gd name="connsiteX203" fmla="*/ 8415973 w 10232859"/>
              <a:gd name="connsiteY203" fmla="*/ 1049660 h 1699043"/>
              <a:gd name="connsiteX204" fmla="*/ 8433326 w 10232859"/>
              <a:gd name="connsiteY204" fmla="*/ 1057881 h 1699043"/>
              <a:gd name="connsiteX205" fmla="*/ 8502328 w 10232859"/>
              <a:gd name="connsiteY205" fmla="*/ 1091498 h 1699043"/>
              <a:gd name="connsiteX206" fmla="*/ 8534346 w 10232859"/>
              <a:gd name="connsiteY206" fmla="*/ 1106980 h 1699043"/>
              <a:gd name="connsiteX207" fmla="*/ 8534980 w 10232859"/>
              <a:gd name="connsiteY207" fmla="*/ 1110861 h 1699043"/>
              <a:gd name="connsiteX208" fmla="*/ 8544104 w 10232859"/>
              <a:gd name="connsiteY208" fmla="*/ 1108406 h 1699043"/>
              <a:gd name="connsiteX209" fmla="*/ 8567742 w 10232859"/>
              <a:gd name="connsiteY209" fmla="*/ 1117590 h 1699043"/>
              <a:gd name="connsiteX210" fmla="*/ 8633779 w 10232859"/>
              <a:gd name="connsiteY210" fmla="*/ 1139226 h 1699043"/>
              <a:gd name="connsiteX211" fmla="*/ 8676965 w 10232859"/>
              <a:gd name="connsiteY211" fmla="*/ 1156949 h 1699043"/>
              <a:gd name="connsiteX212" fmla="*/ 8698944 w 10232859"/>
              <a:gd name="connsiteY212" fmla="*/ 1156939 h 1699043"/>
              <a:gd name="connsiteX213" fmla="*/ 8711456 w 10232859"/>
              <a:gd name="connsiteY213" fmla="*/ 1169217 h 1699043"/>
              <a:gd name="connsiteX214" fmla="*/ 8732793 w 10232859"/>
              <a:gd name="connsiteY214" fmla="*/ 1172972 h 1699043"/>
              <a:gd name="connsiteX215" fmla="*/ 8751897 w 10232859"/>
              <a:gd name="connsiteY215" fmla="*/ 1190886 h 1699043"/>
              <a:gd name="connsiteX216" fmla="*/ 8793564 w 10232859"/>
              <a:gd name="connsiteY216" fmla="*/ 1172572 h 1699043"/>
              <a:gd name="connsiteX217" fmla="*/ 8834270 w 10232859"/>
              <a:gd name="connsiteY217" fmla="*/ 1206624 h 1699043"/>
              <a:gd name="connsiteX218" fmla="*/ 8853872 w 10232859"/>
              <a:gd name="connsiteY218" fmla="*/ 1214714 h 1699043"/>
              <a:gd name="connsiteX219" fmla="*/ 8861901 w 10232859"/>
              <a:gd name="connsiteY219" fmla="*/ 1211375 h 1699043"/>
              <a:gd name="connsiteX220" fmla="*/ 8874168 w 10232859"/>
              <a:gd name="connsiteY220" fmla="*/ 1213967 h 1699043"/>
              <a:gd name="connsiteX221" fmla="*/ 8871123 w 10232859"/>
              <a:gd name="connsiteY221" fmla="*/ 1221160 h 1699043"/>
              <a:gd name="connsiteX222" fmla="*/ 8903537 w 10232859"/>
              <a:gd name="connsiteY222" fmla="*/ 1230588 h 1699043"/>
              <a:gd name="connsiteX223" fmla="*/ 8933767 w 10232859"/>
              <a:gd name="connsiteY223" fmla="*/ 1263368 h 1699043"/>
              <a:gd name="connsiteX224" fmla="*/ 8985765 w 10232859"/>
              <a:gd name="connsiteY224" fmla="*/ 1287664 h 1699043"/>
              <a:gd name="connsiteX225" fmla="*/ 9071444 w 10232859"/>
              <a:gd name="connsiteY225" fmla="*/ 1317305 h 1699043"/>
              <a:gd name="connsiteX226" fmla="*/ 9096711 w 10232859"/>
              <a:gd name="connsiteY226" fmla="*/ 1327777 h 1699043"/>
              <a:gd name="connsiteX227" fmla="*/ 9338853 w 10232859"/>
              <a:gd name="connsiteY227" fmla="*/ 1448046 h 1699043"/>
              <a:gd name="connsiteX228" fmla="*/ 9520814 w 10232859"/>
              <a:gd name="connsiteY228" fmla="*/ 1449827 h 1699043"/>
              <a:gd name="connsiteX229" fmla="*/ 9702271 w 10232859"/>
              <a:gd name="connsiteY229" fmla="*/ 1488553 h 1699043"/>
              <a:gd name="connsiteX230" fmla="*/ 9744273 w 10232859"/>
              <a:gd name="connsiteY230" fmla="*/ 1523512 h 1699043"/>
              <a:gd name="connsiteX231" fmla="*/ 9771903 w 10232859"/>
              <a:gd name="connsiteY231" fmla="*/ 1530034 h 1699043"/>
              <a:gd name="connsiteX232" fmla="*/ 9818565 w 10232859"/>
              <a:gd name="connsiteY232" fmla="*/ 1538545 h 1699043"/>
              <a:gd name="connsiteX233" fmla="*/ 9882202 w 10232859"/>
              <a:gd name="connsiteY233" fmla="*/ 1565888 h 1699043"/>
              <a:gd name="connsiteX234" fmla="*/ 10022025 w 10232859"/>
              <a:gd name="connsiteY234" fmla="*/ 1599696 h 1699043"/>
              <a:gd name="connsiteX235" fmla="*/ 10220406 w 10232859"/>
              <a:gd name="connsiteY235" fmla="*/ 1677005 h 1699043"/>
              <a:gd name="connsiteX236" fmla="*/ 10232859 w 10232859"/>
              <a:gd name="connsiteY236" fmla="*/ 1699043 h 1699043"/>
              <a:gd name="connsiteX237" fmla="*/ 0 w 10232859"/>
              <a:gd name="connsiteY237" fmla="*/ 1699043 h 1699043"/>
              <a:gd name="connsiteX238" fmla="*/ 0 w 10232859"/>
              <a:gd name="connsiteY238" fmla="*/ 21828 h 1699043"/>
              <a:gd name="connsiteX239" fmla="*/ 8097 w 10232859"/>
              <a:gd name="connsiteY239" fmla="*/ 24355 h 1699043"/>
              <a:gd name="connsiteX240" fmla="*/ 77128 w 10232859"/>
              <a:gd name="connsiteY240" fmla="*/ 6867 h 1699043"/>
              <a:gd name="connsiteX241" fmla="*/ 188338 w 10232859"/>
              <a:gd name="connsiteY241" fmla="*/ 5079 h 1699043"/>
              <a:gd name="connsiteX242" fmla="*/ 298809 w 10232859"/>
              <a:gd name="connsiteY242" fmla="*/ 6198 h 1699043"/>
              <a:gd name="connsiteX243" fmla="*/ 338985 w 10232859"/>
              <a:gd name="connsiteY243" fmla="*/ 8006 h 1699043"/>
              <a:gd name="connsiteX244" fmla="*/ 409815 w 10232859"/>
              <a:gd name="connsiteY244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06496 w 10232859"/>
              <a:gd name="connsiteY193" fmla="*/ 972839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11456 w 10232859"/>
              <a:gd name="connsiteY212" fmla="*/ 1169217 h 1699043"/>
              <a:gd name="connsiteX213" fmla="*/ 8732793 w 10232859"/>
              <a:gd name="connsiteY213" fmla="*/ 1172972 h 1699043"/>
              <a:gd name="connsiteX214" fmla="*/ 8751897 w 10232859"/>
              <a:gd name="connsiteY214" fmla="*/ 1190886 h 1699043"/>
              <a:gd name="connsiteX215" fmla="*/ 8793564 w 10232859"/>
              <a:gd name="connsiteY215" fmla="*/ 1172572 h 1699043"/>
              <a:gd name="connsiteX216" fmla="*/ 8834270 w 10232859"/>
              <a:gd name="connsiteY216" fmla="*/ 1206624 h 1699043"/>
              <a:gd name="connsiteX217" fmla="*/ 8853872 w 10232859"/>
              <a:gd name="connsiteY217" fmla="*/ 1214714 h 1699043"/>
              <a:gd name="connsiteX218" fmla="*/ 8861901 w 10232859"/>
              <a:gd name="connsiteY218" fmla="*/ 1211375 h 1699043"/>
              <a:gd name="connsiteX219" fmla="*/ 8874168 w 10232859"/>
              <a:gd name="connsiteY219" fmla="*/ 1213967 h 1699043"/>
              <a:gd name="connsiteX220" fmla="*/ 8871123 w 10232859"/>
              <a:gd name="connsiteY220" fmla="*/ 1221160 h 1699043"/>
              <a:gd name="connsiteX221" fmla="*/ 8903537 w 10232859"/>
              <a:gd name="connsiteY221" fmla="*/ 1230588 h 1699043"/>
              <a:gd name="connsiteX222" fmla="*/ 8933767 w 10232859"/>
              <a:gd name="connsiteY222" fmla="*/ 1263368 h 1699043"/>
              <a:gd name="connsiteX223" fmla="*/ 8985765 w 10232859"/>
              <a:gd name="connsiteY223" fmla="*/ 1287664 h 1699043"/>
              <a:gd name="connsiteX224" fmla="*/ 9071444 w 10232859"/>
              <a:gd name="connsiteY224" fmla="*/ 1317305 h 1699043"/>
              <a:gd name="connsiteX225" fmla="*/ 9096711 w 10232859"/>
              <a:gd name="connsiteY225" fmla="*/ 1327777 h 1699043"/>
              <a:gd name="connsiteX226" fmla="*/ 9338853 w 10232859"/>
              <a:gd name="connsiteY226" fmla="*/ 1448046 h 1699043"/>
              <a:gd name="connsiteX227" fmla="*/ 9520814 w 10232859"/>
              <a:gd name="connsiteY227" fmla="*/ 1449827 h 1699043"/>
              <a:gd name="connsiteX228" fmla="*/ 9702271 w 10232859"/>
              <a:gd name="connsiteY228" fmla="*/ 1488553 h 1699043"/>
              <a:gd name="connsiteX229" fmla="*/ 9744273 w 10232859"/>
              <a:gd name="connsiteY229" fmla="*/ 1523512 h 1699043"/>
              <a:gd name="connsiteX230" fmla="*/ 9771903 w 10232859"/>
              <a:gd name="connsiteY230" fmla="*/ 1530034 h 1699043"/>
              <a:gd name="connsiteX231" fmla="*/ 9818565 w 10232859"/>
              <a:gd name="connsiteY231" fmla="*/ 1538545 h 1699043"/>
              <a:gd name="connsiteX232" fmla="*/ 9882202 w 10232859"/>
              <a:gd name="connsiteY232" fmla="*/ 1565888 h 1699043"/>
              <a:gd name="connsiteX233" fmla="*/ 10022025 w 10232859"/>
              <a:gd name="connsiteY233" fmla="*/ 1599696 h 1699043"/>
              <a:gd name="connsiteX234" fmla="*/ 10220406 w 10232859"/>
              <a:gd name="connsiteY234" fmla="*/ 1677005 h 1699043"/>
              <a:gd name="connsiteX235" fmla="*/ 10232859 w 10232859"/>
              <a:gd name="connsiteY235" fmla="*/ 1699043 h 1699043"/>
              <a:gd name="connsiteX236" fmla="*/ 0 w 10232859"/>
              <a:gd name="connsiteY236" fmla="*/ 1699043 h 1699043"/>
              <a:gd name="connsiteX237" fmla="*/ 0 w 10232859"/>
              <a:gd name="connsiteY237" fmla="*/ 21828 h 1699043"/>
              <a:gd name="connsiteX238" fmla="*/ 8097 w 10232859"/>
              <a:gd name="connsiteY238" fmla="*/ 24355 h 1699043"/>
              <a:gd name="connsiteX239" fmla="*/ 77128 w 10232859"/>
              <a:gd name="connsiteY239" fmla="*/ 6867 h 1699043"/>
              <a:gd name="connsiteX240" fmla="*/ 188338 w 10232859"/>
              <a:gd name="connsiteY240" fmla="*/ 5079 h 1699043"/>
              <a:gd name="connsiteX241" fmla="*/ 298809 w 10232859"/>
              <a:gd name="connsiteY241" fmla="*/ 6198 h 1699043"/>
              <a:gd name="connsiteX242" fmla="*/ 338985 w 10232859"/>
              <a:gd name="connsiteY242" fmla="*/ 8006 h 1699043"/>
              <a:gd name="connsiteX243" fmla="*/ 409815 w 10232859"/>
              <a:gd name="connsiteY243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32793 w 10232859"/>
              <a:gd name="connsiteY212" fmla="*/ 1172972 h 1699043"/>
              <a:gd name="connsiteX213" fmla="*/ 8751897 w 10232859"/>
              <a:gd name="connsiteY213" fmla="*/ 1190886 h 1699043"/>
              <a:gd name="connsiteX214" fmla="*/ 8793564 w 10232859"/>
              <a:gd name="connsiteY214" fmla="*/ 1172572 h 1699043"/>
              <a:gd name="connsiteX215" fmla="*/ 8834270 w 10232859"/>
              <a:gd name="connsiteY215" fmla="*/ 1206624 h 1699043"/>
              <a:gd name="connsiteX216" fmla="*/ 8853872 w 10232859"/>
              <a:gd name="connsiteY216" fmla="*/ 1214714 h 1699043"/>
              <a:gd name="connsiteX217" fmla="*/ 8861901 w 10232859"/>
              <a:gd name="connsiteY217" fmla="*/ 1211375 h 1699043"/>
              <a:gd name="connsiteX218" fmla="*/ 8874168 w 10232859"/>
              <a:gd name="connsiteY218" fmla="*/ 1213967 h 1699043"/>
              <a:gd name="connsiteX219" fmla="*/ 8871123 w 10232859"/>
              <a:gd name="connsiteY219" fmla="*/ 1221160 h 1699043"/>
              <a:gd name="connsiteX220" fmla="*/ 8903537 w 10232859"/>
              <a:gd name="connsiteY220" fmla="*/ 1230588 h 1699043"/>
              <a:gd name="connsiteX221" fmla="*/ 8933767 w 10232859"/>
              <a:gd name="connsiteY221" fmla="*/ 1263368 h 1699043"/>
              <a:gd name="connsiteX222" fmla="*/ 8985765 w 10232859"/>
              <a:gd name="connsiteY222" fmla="*/ 1287664 h 1699043"/>
              <a:gd name="connsiteX223" fmla="*/ 9071444 w 10232859"/>
              <a:gd name="connsiteY223" fmla="*/ 1317305 h 1699043"/>
              <a:gd name="connsiteX224" fmla="*/ 9096711 w 10232859"/>
              <a:gd name="connsiteY224" fmla="*/ 1327777 h 1699043"/>
              <a:gd name="connsiteX225" fmla="*/ 9338853 w 10232859"/>
              <a:gd name="connsiteY225" fmla="*/ 1448046 h 1699043"/>
              <a:gd name="connsiteX226" fmla="*/ 9520814 w 10232859"/>
              <a:gd name="connsiteY226" fmla="*/ 1449827 h 1699043"/>
              <a:gd name="connsiteX227" fmla="*/ 9702271 w 10232859"/>
              <a:gd name="connsiteY227" fmla="*/ 1488553 h 1699043"/>
              <a:gd name="connsiteX228" fmla="*/ 9744273 w 10232859"/>
              <a:gd name="connsiteY228" fmla="*/ 1523512 h 1699043"/>
              <a:gd name="connsiteX229" fmla="*/ 9771903 w 10232859"/>
              <a:gd name="connsiteY229" fmla="*/ 1530034 h 1699043"/>
              <a:gd name="connsiteX230" fmla="*/ 9818565 w 10232859"/>
              <a:gd name="connsiteY230" fmla="*/ 1538545 h 1699043"/>
              <a:gd name="connsiteX231" fmla="*/ 9882202 w 10232859"/>
              <a:gd name="connsiteY231" fmla="*/ 1565888 h 1699043"/>
              <a:gd name="connsiteX232" fmla="*/ 10022025 w 10232859"/>
              <a:gd name="connsiteY232" fmla="*/ 1599696 h 1699043"/>
              <a:gd name="connsiteX233" fmla="*/ 10220406 w 10232859"/>
              <a:gd name="connsiteY233" fmla="*/ 1677005 h 1699043"/>
              <a:gd name="connsiteX234" fmla="*/ 10232859 w 10232859"/>
              <a:gd name="connsiteY234" fmla="*/ 1699043 h 1699043"/>
              <a:gd name="connsiteX235" fmla="*/ 0 w 10232859"/>
              <a:gd name="connsiteY235" fmla="*/ 1699043 h 1699043"/>
              <a:gd name="connsiteX236" fmla="*/ 0 w 10232859"/>
              <a:gd name="connsiteY236" fmla="*/ 21828 h 1699043"/>
              <a:gd name="connsiteX237" fmla="*/ 8097 w 10232859"/>
              <a:gd name="connsiteY237" fmla="*/ 24355 h 1699043"/>
              <a:gd name="connsiteX238" fmla="*/ 77128 w 10232859"/>
              <a:gd name="connsiteY238" fmla="*/ 6867 h 1699043"/>
              <a:gd name="connsiteX239" fmla="*/ 188338 w 10232859"/>
              <a:gd name="connsiteY239" fmla="*/ 5079 h 1699043"/>
              <a:gd name="connsiteX240" fmla="*/ 298809 w 10232859"/>
              <a:gd name="connsiteY240" fmla="*/ 6198 h 1699043"/>
              <a:gd name="connsiteX241" fmla="*/ 338985 w 10232859"/>
              <a:gd name="connsiteY241" fmla="*/ 8006 h 1699043"/>
              <a:gd name="connsiteX242" fmla="*/ 409815 w 10232859"/>
              <a:gd name="connsiteY242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793564 w 10232859"/>
              <a:gd name="connsiteY213" fmla="*/ 1172572 h 1699043"/>
              <a:gd name="connsiteX214" fmla="*/ 8834270 w 10232859"/>
              <a:gd name="connsiteY214" fmla="*/ 1206624 h 1699043"/>
              <a:gd name="connsiteX215" fmla="*/ 8853872 w 10232859"/>
              <a:gd name="connsiteY215" fmla="*/ 1214714 h 1699043"/>
              <a:gd name="connsiteX216" fmla="*/ 8861901 w 10232859"/>
              <a:gd name="connsiteY216" fmla="*/ 1211375 h 1699043"/>
              <a:gd name="connsiteX217" fmla="*/ 8874168 w 10232859"/>
              <a:gd name="connsiteY217" fmla="*/ 1213967 h 1699043"/>
              <a:gd name="connsiteX218" fmla="*/ 8871123 w 10232859"/>
              <a:gd name="connsiteY218" fmla="*/ 1221160 h 1699043"/>
              <a:gd name="connsiteX219" fmla="*/ 8903537 w 10232859"/>
              <a:gd name="connsiteY219" fmla="*/ 1230588 h 1699043"/>
              <a:gd name="connsiteX220" fmla="*/ 8933767 w 10232859"/>
              <a:gd name="connsiteY220" fmla="*/ 1263368 h 1699043"/>
              <a:gd name="connsiteX221" fmla="*/ 8985765 w 10232859"/>
              <a:gd name="connsiteY221" fmla="*/ 1287664 h 1699043"/>
              <a:gd name="connsiteX222" fmla="*/ 9071444 w 10232859"/>
              <a:gd name="connsiteY222" fmla="*/ 1317305 h 1699043"/>
              <a:gd name="connsiteX223" fmla="*/ 9096711 w 10232859"/>
              <a:gd name="connsiteY223" fmla="*/ 1327777 h 1699043"/>
              <a:gd name="connsiteX224" fmla="*/ 9338853 w 10232859"/>
              <a:gd name="connsiteY224" fmla="*/ 1448046 h 1699043"/>
              <a:gd name="connsiteX225" fmla="*/ 9520814 w 10232859"/>
              <a:gd name="connsiteY225" fmla="*/ 1449827 h 1699043"/>
              <a:gd name="connsiteX226" fmla="*/ 9702271 w 10232859"/>
              <a:gd name="connsiteY226" fmla="*/ 1488553 h 1699043"/>
              <a:gd name="connsiteX227" fmla="*/ 9744273 w 10232859"/>
              <a:gd name="connsiteY227" fmla="*/ 1523512 h 1699043"/>
              <a:gd name="connsiteX228" fmla="*/ 9771903 w 10232859"/>
              <a:gd name="connsiteY228" fmla="*/ 1530034 h 1699043"/>
              <a:gd name="connsiteX229" fmla="*/ 9818565 w 10232859"/>
              <a:gd name="connsiteY229" fmla="*/ 1538545 h 1699043"/>
              <a:gd name="connsiteX230" fmla="*/ 9882202 w 10232859"/>
              <a:gd name="connsiteY230" fmla="*/ 1565888 h 1699043"/>
              <a:gd name="connsiteX231" fmla="*/ 10022025 w 10232859"/>
              <a:gd name="connsiteY231" fmla="*/ 1599696 h 1699043"/>
              <a:gd name="connsiteX232" fmla="*/ 10220406 w 10232859"/>
              <a:gd name="connsiteY232" fmla="*/ 1677005 h 1699043"/>
              <a:gd name="connsiteX233" fmla="*/ 10232859 w 10232859"/>
              <a:gd name="connsiteY233" fmla="*/ 1699043 h 1699043"/>
              <a:gd name="connsiteX234" fmla="*/ 0 w 10232859"/>
              <a:gd name="connsiteY234" fmla="*/ 1699043 h 1699043"/>
              <a:gd name="connsiteX235" fmla="*/ 0 w 10232859"/>
              <a:gd name="connsiteY235" fmla="*/ 21828 h 1699043"/>
              <a:gd name="connsiteX236" fmla="*/ 8097 w 10232859"/>
              <a:gd name="connsiteY236" fmla="*/ 24355 h 1699043"/>
              <a:gd name="connsiteX237" fmla="*/ 77128 w 10232859"/>
              <a:gd name="connsiteY237" fmla="*/ 6867 h 1699043"/>
              <a:gd name="connsiteX238" fmla="*/ 188338 w 10232859"/>
              <a:gd name="connsiteY238" fmla="*/ 5079 h 1699043"/>
              <a:gd name="connsiteX239" fmla="*/ 298809 w 10232859"/>
              <a:gd name="connsiteY239" fmla="*/ 6198 h 1699043"/>
              <a:gd name="connsiteX240" fmla="*/ 338985 w 10232859"/>
              <a:gd name="connsiteY240" fmla="*/ 8006 h 1699043"/>
              <a:gd name="connsiteX241" fmla="*/ 409815 w 10232859"/>
              <a:gd name="connsiteY241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  <a:gd name="connsiteX0" fmla="*/ 409815 w 10232859"/>
              <a:gd name="connsiteY0" fmla="*/ 5045 h 1699043"/>
              <a:gd name="connsiteX1" fmla="*/ 456316 w 10232859"/>
              <a:gd name="connsiteY1" fmla="*/ 4077 h 1699043"/>
              <a:gd name="connsiteX2" fmla="*/ 463611 w 10232859"/>
              <a:gd name="connsiteY2" fmla="*/ 18441 h 1699043"/>
              <a:gd name="connsiteX3" fmla="*/ 506289 w 10232859"/>
              <a:gd name="connsiteY3" fmla="*/ 21667 h 1699043"/>
              <a:gd name="connsiteX4" fmla="*/ 547180 w 10232859"/>
              <a:gd name="connsiteY4" fmla="*/ 10297 h 1699043"/>
              <a:gd name="connsiteX5" fmla="*/ 599180 w 10232859"/>
              <a:gd name="connsiteY5" fmla="*/ 9165 h 1699043"/>
              <a:gd name="connsiteX6" fmla="*/ 630247 w 10232859"/>
              <a:gd name="connsiteY6" fmla="*/ 8332 h 1699043"/>
              <a:gd name="connsiteX7" fmla="*/ 715463 w 10232859"/>
              <a:gd name="connsiteY7" fmla="*/ 18029 h 1699043"/>
              <a:gd name="connsiteX8" fmla="*/ 862866 w 10232859"/>
              <a:gd name="connsiteY8" fmla="*/ 63233 h 1699043"/>
              <a:gd name="connsiteX9" fmla="*/ 906400 w 10232859"/>
              <a:gd name="connsiteY9" fmla="*/ 68570 h 1699043"/>
              <a:gd name="connsiteX10" fmla="*/ 912698 w 10232859"/>
              <a:gd name="connsiteY10" fmla="*/ 65266 h 1699043"/>
              <a:gd name="connsiteX11" fmla="*/ 972936 w 10232859"/>
              <a:gd name="connsiteY11" fmla="*/ 88549 h 1699043"/>
              <a:gd name="connsiteX12" fmla="*/ 1061158 w 10232859"/>
              <a:gd name="connsiteY12" fmla="*/ 90302 h 1699043"/>
              <a:gd name="connsiteX13" fmla="*/ 1127764 w 10232859"/>
              <a:gd name="connsiteY13" fmla="*/ 86443 h 1699043"/>
              <a:gd name="connsiteX14" fmla="*/ 1165092 w 10232859"/>
              <a:gd name="connsiteY14" fmla="*/ 86517 h 1699043"/>
              <a:gd name="connsiteX15" fmla="*/ 1192274 w 10232859"/>
              <a:gd name="connsiteY15" fmla="*/ 84088 h 1699043"/>
              <a:gd name="connsiteX16" fmla="*/ 1261359 w 10232859"/>
              <a:gd name="connsiteY16" fmla="*/ 91263 h 1699043"/>
              <a:gd name="connsiteX17" fmla="*/ 1375826 w 10232859"/>
              <a:gd name="connsiteY17" fmla="*/ 108740 h 1699043"/>
              <a:gd name="connsiteX18" fmla="*/ 1400134 w 10232859"/>
              <a:gd name="connsiteY18" fmla="*/ 111208 h 1699043"/>
              <a:gd name="connsiteX19" fmla="*/ 1420782 w 10232859"/>
              <a:gd name="connsiteY19" fmla="*/ 108347 h 1699043"/>
              <a:gd name="connsiteX20" fmla="*/ 1425360 w 10232859"/>
              <a:gd name="connsiteY20" fmla="*/ 103343 h 1699043"/>
              <a:gd name="connsiteX21" fmla="*/ 1438688 w 10232859"/>
              <a:gd name="connsiteY21" fmla="*/ 103900 h 1699043"/>
              <a:gd name="connsiteX22" fmla="*/ 1442183 w 10232859"/>
              <a:gd name="connsiteY22" fmla="*/ 103008 h 1699043"/>
              <a:gd name="connsiteX23" fmla="*/ 1462271 w 10232859"/>
              <a:gd name="connsiteY23" fmla="*/ 98933 h 1699043"/>
              <a:gd name="connsiteX24" fmla="*/ 1506437 w 10232859"/>
              <a:gd name="connsiteY24" fmla="*/ 116084 h 1699043"/>
              <a:gd name="connsiteX25" fmla="*/ 1559721 w 10232859"/>
              <a:gd name="connsiteY25" fmla="*/ 115918 h 1699043"/>
              <a:gd name="connsiteX26" fmla="*/ 1763086 w 10232859"/>
              <a:gd name="connsiteY26" fmla="*/ 148431 h 1699043"/>
              <a:gd name="connsiteX27" fmla="*/ 1909571 w 10232859"/>
              <a:gd name="connsiteY27" fmla="*/ 158571 h 1699043"/>
              <a:gd name="connsiteX28" fmla="*/ 2002612 w 10232859"/>
              <a:gd name="connsiteY28" fmla="*/ 185342 h 1699043"/>
              <a:gd name="connsiteX29" fmla="*/ 2155278 w 10232859"/>
              <a:gd name="connsiteY29" fmla="*/ 197824 h 1699043"/>
              <a:gd name="connsiteX30" fmla="*/ 2166398 w 10232859"/>
              <a:gd name="connsiteY30" fmla="*/ 206965 h 1699043"/>
              <a:gd name="connsiteX31" fmla="*/ 2180455 w 10232859"/>
              <a:gd name="connsiteY31" fmla="*/ 212894 h 1699043"/>
              <a:gd name="connsiteX32" fmla="*/ 2182638 w 10232859"/>
              <a:gd name="connsiteY32" fmla="*/ 212313 h 1699043"/>
              <a:gd name="connsiteX33" fmla="*/ 2200348 w 10232859"/>
              <a:gd name="connsiteY33" fmla="*/ 215316 h 1699043"/>
              <a:gd name="connsiteX34" fmla="*/ 2203307 w 10232859"/>
              <a:gd name="connsiteY34" fmla="*/ 218590 h 1699043"/>
              <a:gd name="connsiteX35" fmla="*/ 2215170 w 10232859"/>
              <a:gd name="connsiteY35" fmla="*/ 221472 h 1699043"/>
              <a:gd name="connsiteX36" fmla="*/ 2237765 w 10232859"/>
              <a:gd name="connsiteY36" fmla="*/ 229357 h 1699043"/>
              <a:gd name="connsiteX37" fmla="*/ 2242719 w 10232859"/>
              <a:gd name="connsiteY37" fmla="*/ 228760 h 1699043"/>
              <a:gd name="connsiteX38" fmla="*/ 2277928 w 10232859"/>
              <a:gd name="connsiteY38" fmla="*/ 237427 h 1699043"/>
              <a:gd name="connsiteX39" fmla="*/ 2278759 w 10232859"/>
              <a:gd name="connsiteY39" fmla="*/ 236563 h 1699043"/>
              <a:gd name="connsiteX40" fmla="*/ 2290187 w 10232859"/>
              <a:gd name="connsiteY40" fmla="*/ 234709 h 1699043"/>
              <a:gd name="connsiteX41" fmla="*/ 2364066 w 10232859"/>
              <a:gd name="connsiteY41" fmla="*/ 218237 h 1699043"/>
              <a:gd name="connsiteX42" fmla="*/ 2400814 w 10232859"/>
              <a:gd name="connsiteY42" fmla="*/ 227165 h 1699043"/>
              <a:gd name="connsiteX43" fmla="*/ 2408414 w 10232859"/>
              <a:gd name="connsiteY43" fmla="*/ 228429 h 1699043"/>
              <a:gd name="connsiteX44" fmla="*/ 2408650 w 10232859"/>
              <a:gd name="connsiteY44" fmla="*/ 228234 h 1699043"/>
              <a:gd name="connsiteX45" fmla="*/ 2416835 w 10232859"/>
              <a:gd name="connsiteY45" fmla="*/ 229128 h 1699043"/>
              <a:gd name="connsiteX46" fmla="*/ 2422271 w 10232859"/>
              <a:gd name="connsiteY46" fmla="*/ 230733 h 1699043"/>
              <a:gd name="connsiteX47" fmla="*/ 2490341 w 10232859"/>
              <a:gd name="connsiteY47" fmla="*/ 211074 h 1699043"/>
              <a:gd name="connsiteX48" fmla="*/ 2588929 w 10232859"/>
              <a:gd name="connsiteY48" fmla="*/ 200980 h 1699043"/>
              <a:gd name="connsiteX49" fmla="*/ 2687426 w 10232859"/>
              <a:gd name="connsiteY49" fmla="*/ 193848 h 1699043"/>
              <a:gd name="connsiteX50" fmla="*/ 2723517 w 10232859"/>
              <a:gd name="connsiteY50" fmla="*/ 192652 h 1699043"/>
              <a:gd name="connsiteX51" fmla="*/ 2785956 w 10232859"/>
              <a:gd name="connsiteY51" fmla="*/ 184404 h 1699043"/>
              <a:gd name="connsiteX52" fmla="*/ 2813378 w 10232859"/>
              <a:gd name="connsiteY52" fmla="*/ 176833 h 1699043"/>
              <a:gd name="connsiteX53" fmla="*/ 2814782 w 10232859"/>
              <a:gd name="connsiteY53" fmla="*/ 177153 h 1699043"/>
              <a:gd name="connsiteX54" fmla="*/ 2816580 w 10232859"/>
              <a:gd name="connsiteY54" fmla="*/ 174366 h 1699043"/>
              <a:gd name="connsiteX55" fmla="*/ 2821623 w 10232859"/>
              <a:gd name="connsiteY55" fmla="*/ 172875 h 1699043"/>
              <a:gd name="connsiteX56" fmla="*/ 2836688 w 10232859"/>
              <a:gd name="connsiteY56" fmla="*/ 172971 h 1699043"/>
              <a:gd name="connsiteX57" fmla="*/ 2842564 w 10232859"/>
              <a:gd name="connsiteY57" fmla="*/ 173695 h 1699043"/>
              <a:gd name="connsiteX58" fmla="*/ 2850712 w 10232859"/>
              <a:gd name="connsiteY58" fmla="*/ 173290 h 1699043"/>
              <a:gd name="connsiteX59" fmla="*/ 2850846 w 10232859"/>
              <a:gd name="connsiteY59" fmla="*/ 173062 h 1699043"/>
              <a:gd name="connsiteX60" fmla="*/ 2858611 w 10232859"/>
              <a:gd name="connsiteY60" fmla="*/ 173112 h 1699043"/>
              <a:gd name="connsiteX61" fmla="*/ 2897454 w 10232859"/>
              <a:gd name="connsiteY61" fmla="*/ 176114 h 1699043"/>
              <a:gd name="connsiteX62" fmla="*/ 2940369 w 10232859"/>
              <a:gd name="connsiteY62" fmla="*/ 152944 h 1699043"/>
              <a:gd name="connsiteX63" fmla="*/ 2959670 w 10232859"/>
              <a:gd name="connsiteY63" fmla="*/ 148367 h 1699043"/>
              <a:gd name="connsiteX64" fmla="*/ 2969615 w 10232859"/>
              <a:gd name="connsiteY64" fmla="*/ 144755 h 1699043"/>
              <a:gd name="connsiteX65" fmla="*/ 2970000 w 10232859"/>
              <a:gd name="connsiteY65" fmla="*/ 143776 h 1699043"/>
              <a:gd name="connsiteX66" fmla="*/ 3007272 w 10232859"/>
              <a:gd name="connsiteY66" fmla="*/ 146766 h 1699043"/>
              <a:gd name="connsiteX67" fmla="*/ 3011677 w 10232859"/>
              <a:gd name="connsiteY67" fmla="*/ 145404 h 1699043"/>
              <a:gd name="connsiteX68" fmla="*/ 3036668 w 10232859"/>
              <a:gd name="connsiteY68" fmla="*/ 149604 h 1699043"/>
              <a:gd name="connsiteX69" fmla="*/ 3049208 w 10232859"/>
              <a:gd name="connsiteY69" fmla="*/ 150573 h 1699043"/>
              <a:gd name="connsiteX70" fmla="*/ 3053517 w 10232859"/>
              <a:gd name="connsiteY70" fmla="*/ 153322 h 1699043"/>
              <a:gd name="connsiteX71" fmla="*/ 3071637 w 10232859"/>
              <a:gd name="connsiteY71" fmla="*/ 153496 h 1699043"/>
              <a:gd name="connsiteX72" fmla="*/ 3110077 w 10232859"/>
              <a:gd name="connsiteY72" fmla="*/ 149202 h 1699043"/>
              <a:gd name="connsiteX73" fmla="*/ 3173743 w 10232859"/>
              <a:gd name="connsiteY73" fmla="*/ 159581 h 1699043"/>
              <a:gd name="connsiteX74" fmla="*/ 3254203 w 10232859"/>
              <a:gd name="connsiteY74" fmla="*/ 151756 h 1699043"/>
              <a:gd name="connsiteX75" fmla="*/ 3380350 w 10232859"/>
              <a:gd name="connsiteY75" fmla="*/ 151151 h 1699043"/>
              <a:gd name="connsiteX76" fmla="*/ 3476147 w 10232859"/>
              <a:gd name="connsiteY76" fmla="*/ 170925 h 1699043"/>
              <a:gd name="connsiteX77" fmla="*/ 3581876 w 10232859"/>
              <a:gd name="connsiteY77" fmla="*/ 150448 h 1699043"/>
              <a:gd name="connsiteX78" fmla="*/ 3704761 w 10232859"/>
              <a:gd name="connsiteY78" fmla="*/ 150492 h 1699043"/>
              <a:gd name="connsiteX79" fmla="*/ 3755040 w 10232859"/>
              <a:gd name="connsiteY79" fmla="*/ 141978 h 1699043"/>
              <a:gd name="connsiteX80" fmla="*/ 3804689 w 10232859"/>
              <a:gd name="connsiteY80" fmla="*/ 151893 h 1699043"/>
              <a:gd name="connsiteX81" fmla="*/ 3821793 w 10232859"/>
              <a:gd name="connsiteY81" fmla="*/ 144743 h 1699043"/>
              <a:gd name="connsiteX82" fmla="*/ 3824682 w 10232859"/>
              <a:gd name="connsiteY82" fmla="*/ 143319 h 1699043"/>
              <a:gd name="connsiteX83" fmla="*/ 3837536 w 10232859"/>
              <a:gd name="connsiteY83" fmla="*/ 141778 h 1699043"/>
              <a:gd name="connsiteX84" fmla="*/ 3839550 w 10232859"/>
              <a:gd name="connsiteY84" fmla="*/ 136147 h 1699043"/>
              <a:gd name="connsiteX85" fmla="*/ 3857743 w 10232859"/>
              <a:gd name="connsiteY85" fmla="*/ 130104 h 1699043"/>
              <a:gd name="connsiteX86" fmla="*/ 3881852 w 10232859"/>
              <a:gd name="connsiteY86" fmla="*/ 128717 h 1699043"/>
              <a:gd name="connsiteX87" fmla="*/ 3998088 w 10232859"/>
              <a:gd name="connsiteY87" fmla="*/ 127932 h 1699043"/>
              <a:gd name="connsiteX88" fmla="*/ 4066682 w 10232859"/>
              <a:gd name="connsiteY88" fmla="*/ 124147 h 1699043"/>
              <a:gd name="connsiteX89" fmla="*/ 4091246 w 10232859"/>
              <a:gd name="connsiteY89" fmla="*/ 117503 h 1699043"/>
              <a:gd name="connsiteX90" fmla="*/ 4126556 w 10232859"/>
              <a:gd name="connsiteY90" fmla="*/ 111725 h 1699043"/>
              <a:gd name="connsiteX91" fmla="*/ 4187717 w 10232859"/>
              <a:gd name="connsiteY91" fmla="*/ 97496 h 1699043"/>
              <a:gd name="connsiteX92" fmla="*/ 4220826 w 10232859"/>
              <a:gd name="connsiteY92" fmla="*/ 95991 h 1699043"/>
              <a:gd name="connsiteX93" fmla="*/ 4239014 w 10232859"/>
              <a:gd name="connsiteY93" fmla="*/ 90840 h 1699043"/>
              <a:gd name="connsiteX94" fmla="*/ 4246653 w 10232859"/>
              <a:gd name="connsiteY94" fmla="*/ 91360 h 1699043"/>
              <a:gd name="connsiteX95" fmla="*/ 4271841 w 10232859"/>
              <a:gd name="connsiteY95" fmla="*/ 90188 h 1699043"/>
              <a:gd name="connsiteX96" fmla="*/ 4286277 w 10232859"/>
              <a:gd name="connsiteY96" fmla="*/ 90173 h 1699043"/>
              <a:gd name="connsiteX97" fmla="*/ 4292025 w 10232859"/>
              <a:gd name="connsiteY97" fmla="*/ 90407 h 1699043"/>
              <a:gd name="connsiteX98" fmla="*/ 4304713 w 10232859"/>
              <a:gd name="connsiteY98" fmla="*/ 95673 h 1699043"/>
              <a:gd name="connsiteX99" fmla="*/ 4321285 w 10232859"/>
              <a:gd name="connsiteY99" fmla="*/ 93560 h 1699043"/>
              <a:gd name="connsiteX100" fmla="*/ 4339561 w 10232859"/>
              <a:gd name="connsiteY100" fmla="*/ 98806 h 1699043"/>
              <a:gd name="connsiteX101" fmla="*/ 4343990 w 10232859"/>
              <a:gd name="connsiteY101" fmla="*/ 94576 h 1699043"/>
              <a:gd name="connsiteX102" fmla="*/ 4358885 w 10232859"/>
              <a:gd name="connsiteY102" fmla="*/ 90264 h 1699043"/>
              <a:gd name="connsiteX103" fmla="*/ 4371648 w 10232859"/>
              <a:gd name="connsiteY103" fmla="*/ 95312 h 1699043"/>
              <a:gd name="connsiteX104" fmla="*/ 4398380 w 10232859"/>
              <a:gd name="connsiteY104" fmla="*/ 98447 h 1699043"/>
              <a:gd name="connsiteX105" fmla="*/ 4405729 w 10232859"/>
              <a:gd name="connsiteY105" fmla="*/ 97677 h 1699043"/>
              <a:gd name="connsiteX106" fmla="*/ 4431408 w 10232859"/>
              <a:gd name="connsiteY106" fmla="*/ 104311 h 1699043"/>
              <a:gd name="connsiteX107" fmla="*/ 4472183 w 10232859"/>
              <a:gd name="connsiteY107" fmla="*/ 109916 h 1699043"/>
              <a:gd name="connsiteX108" fmla="*/ 4518828 w 10232859"/>
              <a:gd name="connsiteY108" fmla="*/ 112600 h 1699043"/>
              <a:gd name="connsiteX109" fmla="*/ 4532040 w 10232859"/>
              <a:gd name="connsiteY109" fmla="*/ 117793 h 1699043"/>
              <a:gd name="connsiteX110" fmla="*/ 4617778 w 10232859"/>
              <a:gd name="connsiteY110" fmla="*/ 130479 h 1699043"/>
              <a:gd name="connsiteX111" fmla="*/ 4641872 w 10232859"/>
              <a:gd name="connsiteY111" fmla="*/ 134207 h 1699043"/>
              <a:gd name="connsiteX112" fmla="*/ 4662766 w 10232859"/>
              <a:gd name="connsiteY112" fmla="*/ 132438 h 1699043"/>
              <a:gd name="connsiteX113" fmla="*/ 4667770 w 10232859"/>
              <a:gd name="connsiteY113" fmla="*/ 127694 h 1699043"/>
              <a:gd name="connsiteX114" fmla="*/ 4681052 w 10232859"/>
              <a:gd name="connsiteY114" fmla="*/ 128947 h 1699043"/>
              <a:gd name="connsiteX115" fmla="*/ 4684624 w 10232859"/>
              <a:gd name="connsiteY115" fmla="*/ 128241 h 1699043"/>
              <a:gd name="connsiteX116" fmla="*/ 4705061 w 10232859"/>
              <a:gd name="connsiteY116" fmla="*/ 125234 h 1699043"/>
              <a:gd name="connsiteX117" fmla="*/ 4747746 w 10232859"/>
              <a:gd name="connsiteY117" fmla="*/ 144617 h 1699043"/>
              <a:gd name="connsiteX118" fmla="*/ 4867014 w 10232859"/>
              <a:gd name="connsiteY118" fmla="*/ 164145 h 1699043"/>
              <a:gd name="connsiteX119" fmla="*/ 5001600 w 10232859"/>
              <a:gd name="connsiteY119" fmla="*/ 190239 h 1699043"/>
              <a:gd name="connsiteX120" fmla="*/ 5115965 w 10232859"/>
              <a:gd name="connsiteY120" fmla="*/ 186069 h 1699043"/>
              <a:gd name="connsiteX121" fmla="*/ 5193957 w 10232859"/>
              <a:gd name="connsiteY121" fmla="*/ 229364 h 1699043"/>
              <a:gd name="connsiteX122" fmla="*/ 5275907 w 10232859"/>
              <a:gd name="connsiteY122" fmla="*/ 263295 h 1699043"/>
              <a:gd name="connsiteX123" fmla="*/ 5344878 w 10232859"/>
              <a:gd name="connsiteY123" fmla="*/ 276360 h 1699043"/>
              <a:gd name="connsiteX124" fmla="*/ 5413398 w 10232859"/>
              <a:gd name="connsiteY124" fmla="*/ 276235 h 1699043"/>
              <a:gd name="connsiteX125" fmla="*/ 5415629 w 10232859"/>
              <a:gd name="connsiteY125" fmla="*/ 275768 h 1699043"/>
              <a:gd name="connsiteX126" fmla="*/ 5433078 w 10232859"/>
              <a:gd name="connsiteY126" fmla="*/ 279684 h 1699043"/>
              <a:gd name="connsiteX127" fmla="*/ 5435759 w 10232859"/>
              <a:gd name="connsiteY127" fmla="*/ 283100 h 1699043"/>
              <a:gd name="connsiteX128" fmla="*/ 5447372 w 10232859"/>
              <a:gd name="connsiteY128" fmla="*/ 286587 h 1699043"/>
              <a:gd name="connsiteX129" fmla="*/ 5469289 w 10232859"/>
              <a:gd name="connsiteY129" fmla="*/ 295620 h 1699043"/>
              <a:gd name="connsiteX130" fmla="*/ 5508752 w 10232859"/>
              <a:gd name="connsiteY130" fmla="*/ 305753 h 1699043"/>
              <a:gd name="connsiteX131" fmla="*/ 5509657 w 10232859"/>
              <a:gd name="connsiteY131" fmla="*/ 304936 h 1699043"/>
              <a:gd name="connsiteX132" fmla="*/ 5521245 w 10232859"/>
              <a:gd name="connsiteY132" fmla="*/ 303688 h 1699043"/>
              <a:gd name="connsiteX133" fmla="*/ 5596538 w 10232859"/>
              <a:gd name="connsiteY133" fmla="*/ 291153 h 1699043"/>
              <a:gd name="connsiteX134" fmla="*/ 5632514 w 10232859"/>
              <a:gd name="connsiteY134" fmla="*/ 301962 h 1699043"/>
              <a:gd name="connsiteX135" fmla="*/ 5640005 w 10232859"/>
              <a:gd name="connsiteY135" fmla="*/ 303617 h 1699043"/>
              <a:gd name="connsiteX136" fmla="*/ 5640259 w 10232859"/>
              <a:gd name="connsiteY136" fmla="*/ 303435 h 1699043"/>
              <a:gd name="connsiteX137" fmla="*/ 5648365 w 10232859"/>
              <a:gd name="connsiteY137" fmla="*/ 304754 h 1699043"/>
              <a:gd name="connsiteX138" fmla="*/ 5653662 w 10232859"/>
              <a:gd name="connsiteY138" fmla="*/ 306635 h 1699043"/>
              <a:gd name="connsiteX139" fmla="*/ 5668196 w 10232859"/>
              <a:gd name="connsiteY139" fmla="*/ 309846 h 1699043"/>
              <a:gd name="connsiteX140" fmla="*/ 5673886 w 10232859"/>
              <a:gd name="connsiteY140" fmla="*/ 309526 h 1699043"/>
              <a:gd name="connsiteX141" fmla="*/ 5677139 w 10232859"/>
              <a:gd name="connsiteY141" fmla="*/ 307345 h 1699043"/>
              <a:gd name="connsiteX142" fmla="*/ 5708983 w 10232859"/>
              <a:gd name="connsiteY142" fmla="*/ 306674 h 1699043"/>
              <a:gd name="connsiteX143" fmla="*/ 5773909 w 10232859"/>
              <a:gd name="connsiteY143" fmla="*/ 312061 h 1699043"/>
              <a:gd name="connsiteX144" fmla="*/ 5809500 w 10232859"/>
              <a:gd name="connsiteY144" fmla="*/ 318450 h 1699043"/>
              <a:gd name="connsiteX145" fmla="*/ 5908729 w 10232859"/>
              <a:gd name="connsiteY145" fmla="*/ 332335 h 1699043"/>
              <a:gd name="connsiteX146" fmla="*/ 5990524 w 10232859"/>
              <a:gd name="connsiteY146" fmla="*/ 350618 h 1699043"/>
              <a:gd name="connsiteX147" fmla="*/ 6029302 w 10232859"/>
              <a:gd name="connsiteY147" fmla="*/ 361365 h 1699043"/>
              <a:gd name="connsiteX148" fmla="*/ 6086225 w 10232859"/>
              <a:gd name="connsiteY148" fmla="*/ 339621 h 1699043"/>
              <a:gd name="connsiteX149" fmla="*/ 6105063 w 10232859"/>
              <a:gd name="connsiteY149" fmla="*/ 347340 h 1699043"/>
              <a:gd name="connsiteX150" fmla="*/ 6195166 w 10232859"/>
              <a:gd name="connsiteY150" fmla="*/ 360190 h 1699043"/>
              <a:gd name="connsiteX151" fmla="*/ 6216259 w 10232859"/>
              <a:gd name="connsiteY151" fmla="*/ 363365 h 1699043"/>
              <a:gd name="connsiteX152" fmla="*/ 6228331 w 10232859"/>
              <a:gd name="connsiteY152" fmla="*/ 364034 h 1699043"/>
              <a:gd name="connsiteX153" fmla="*/ 6229602 w 10232859"/>
              <a:gd name="connsiteY153" fmla="*/ 363414 h 1699043"/>
              <a:gd name="connsiteX154" fmla="*/ 6258988 w 10232859"/>
              <a:gd name="connsiteY154" fmla="*/ 378660 h 1699043"/>
              <a:gd name="connsiteX155" fmla="*/ 6264106 w 10232859"/>
              <a:gd name="connsiteY155" fmla="*/ 379141 h 1699043"/>
              <a:gd name="connsiteX156" fmla="*/ 6281703 w 10232859"/>
              <a:gd name="connsiteY156" fmla="*/ 391054 h 1699043"/>
              <a:gd name="connsiteX157" fmla="*/ 6291622 w 10232859"/>
              <a:gd name="connsiteY157" fmla="*/ 396155 h 1699043"/>
              <a:gd name="connsiteX158" fmla="*/ 6292712 w 10232859"/>
              <a:gd name="connsiteY158" fmla="*/ 399771 h 1699043"/>
              <a:gd name="connsiteX159" fmla="*/ 6308227 w 10232859"/>
              <a:gd name="connsiteY159" fmla="*/ 406196 h 1699043"/>
              <a:gd name="connsiteX160" fmla="*/ 6328981 w 10232859"/>
              <a:gd name="connsiteY160" fmla="*/ 409495 h 1699043"/>
              <a:gd name="connsiteX161" fmla="*/ 6368693 w 10232859"/>
              <a:gd name="connsiteY161" fmla="*/ 417845 h 1699043"/>
              <a:gd name="connsiteX162" fmla="*/ 6414811 w 10232859"/>
              <a:gd name="connsiteY162" fmla="*/ 452200 h 1699043"/>
              <a:gd name="connsiteX163" fmla="*/ 6467879 w 10232859"/>
              <a:gd name="connsiteY163" fmla="*/ 468248 h 1699043"/>
              <a:gd name="connsiteX164" fmla="*/ 6564351 w 10232859"/>
              <a:gd name="connsiteY164" fmla="*/ 537518 h 1699043"/>
              <a:gd name="connsiteX165" fmla="*/ 6711178 w 10232859"/>
              <a:gd name="connsiteY165" fmla="*/ 573610 h 1699043"/>
              <a:gd name="connsiteX166" fmla="*/ 6764036 w 10232859"/>
              <a:gd name="connsiteY166" fmla="*/ 588943 h 1699043"/>
              <a:gd name="connsiteX167" fmla="*/ 6858983 w 10232859"/>
              <a:gd name="connsiteY167" fmla="*/ 623723 h 1699043"/>
              <a:gd name="connsiteX168" fmla="*/ 6910661 w 10232859"/>
              <a:gd name="connsiteY168" fmla="*/ 634620 h 1699043"/>
              <a:gd name="connsiteX169" fmla="*/ 6944111 w 10232859"/>
              <a:gd name="connsiteY169" fmla="*/ 659502 h 1699043"/>
              <a:gd name="connsiteX170" fmla="*/ 6965771 w 10232859"/>
              <a:gd name="connsiteY170" fmla="*/ 659931 h 1699043"/>
              <a:gd name="connsiteX171" fmla="*/ 6969639 w 10232859"/>
              <a:gd name="connsiteY171" fmla="*/ 659837 h 1699043"/>
              <a:gd name="connsiteX172" fmla="*/ 6982242 w 10232859"/>
              <a:gd name="connsiteY172" fmla="*/ 663112 h 1699043"/>
              <a:gd name="connsiteX173" fmla="*/ 6989387 w 10232859"/>
              <a:gd name="connsiteY173" fmla="*/ 659474 h 1699043"/>
              <a:gd name="connsiteX174" fmla="*/ 7010930 w 10232859"/>
              <a:gd name="connsiteY174" fmla="*/ 661134 h 1699043"/>
              <a:gd name="connsiteX175" fmla="*/ 7033125 w 10232859"/>
              <a:gd name="connsiteY175" fmla="*/ 668436 h 1699043"/>
              <a:gd name="connsiteX176" fmla="*/ 7134461 w 10232859"/>
              <a:gd name="connsiteY176" fmla="*/ 708192 h 1699043"/>
              <a:gd name="connsiteX177" fmla="*/ 7197450 w 10232859"/>
              <a:gd name="connsiteY177" fmla="*/ 729094 h 1699043"/>
              <a:gd name="connsiteX178" fmla="*/ 7225084 w 10232859"/>
              <a:gd name="connsiteY178" fmla="*/ 732505 h 1699043"/>
              <a:gd name="connsiteX179" fmla="*/ 7261183 w 10232859"/>
              <a:gd name="connsiteY179" fmla="*/ 740313 h 1699043"/>
              <a:gd name="connsiteX180" fmla="*/ 7327760 w 10232859"/>
              <a:gd name="connsiteY180" fmla="*/ 750586 h 1699043"/>
              <a:gd name="connsiteX181" fmla="*/ 7412222 w 10232859"/>
              <a:gd name="connsiteY181" fmla="*/ 770487 h 1699043"/>
              <a:gd name="connsiteX182" fmla="*/ 7457904 w 10232859"/>
              <a:gd name="connsiteY182" fmla="*/ 804321 h 1699043"/>
              <a:gd name="connsiteX183" fmla="*/ 7465795 w 10232859"/>
              <a:gd name="connsiteY183" fmla="*/ 802598 h 1699043"/>
              <a:gd name="connsiteX184" fmla="*/ 7505046 w 10232859"/>
              <a:gd name="connsiteY184" fmla="*/ 816517 h 1699043"/>
              <a:gd name="connsiteX185" fmla="*/ 7623220 w 10232859"/>
              <a:gd name="connsiteY185" fmla="*/ 888520 h 1699043"/>
              <a:gd name="connsiteX186" fmla="*/ 7700458 w 10232859"/>
              <a:gd name="connsiteY186" fmla="*/ 915079 h 1699043"/>
              <a:gd name="connsiteX187" fmla="*/ 7730988 w 10232859"/>
              <a:gd name="connsiteY187" fmla="*/ 920756 h 1699043"/>
              <a:gd name="connsiteX188" fmla="*/ 7781942 w 10232859"/>
              <a:gd name="connsiteY188" fmla="*/ 930503 h 1699043"/>
              <a:gd name="connsiteX189" fmla="*/ 7827704 w 10232859"/>
              <a:gd name="connsiteY189" fmla="*/ 928558 h 1699043"/>
              <a:gd name="connsiteX190" fmla="*/ 7912084 w 10232859"/>
              <a:gd name="connsiteY190" fmla="*/ 963800 h 1699043"/>
              <a:gd name="connsiteX191" fmla="*/ 7982264 w 10232859"/>
              <a:gd name="connsiteY191" fmla="*/ 975773 h 1699043"/>
              <a:gd name="connsiteX192" fmla="*/ 7991272 w 10232859"/>
              <a:gd name="connsiteY192" fmla="*/ 981104 h 1699043"/>
              <a:gd name="connsiteX193" fmla="*/ 8079795 w 10232859"/>
              <a:gd name="connsiteY193" fmla="*/ 982983 h 1699043"/>
              <a:gd name="connsiteX194" fmla="*/ 8150881 w 10232859"/>
              <a:gd name="connsiteY194" fmla="*/ 990411 h 1699043"/>
              <a:gd name="connsiteX195" fmla="*/ 8172106 w 10232859"/>
              <a:gd name="connsiteY195" fmla="*/ 990512 h 1699043"/>
              <a:gd name="connsiteX196" fmla="*/ 8196076 w 10232859"/>
              <a:gd name="connsiteY196" fmla="*/ 1000078 h 1699043"/>
              <a:gd name="connsiteX197" fmla="*/ 8247463 w 10232859"/>
              <a:gd name="connsiteY197" fmla="*/ 1016332 h 1699043"/>
              <a:gd name="connsiteX198" fmla="*/ 8279272 w 10232859"/>
              <a:gd name="connsiteY198" fmla="*/ 1032921 h 1699043"/>
              <a:gd name="connsiteX199" fmla="*/ 8289611 w 10232859"/>
              <a:gd name="connsiteY199" fmla="*/ 1028630 h 1699043"/>
              <a:gd name="connsiteX200" fmla="*/ 8311483 w 10232859"/>
              <a:gd name="connsiteY200" fmla="*/ 1029399 h 1699043"/>
              <a:gd name="connsiteX201" fmla="*/ 8399489 w 10232859"/>
              <a:gd name="connsiteY201" fmla="*/ 1048562 h 1699043"/>
              <a:gd name="connsiteX202" fmla="*/ 8415973 w 10232859"/>
              <a:gd name="connsiteY202" fmla="*/ 1049660 h 1699043"/>
              <a:gd name="connsiteX203" fmla="*/ 8433326 w 10232859"/>
              <a:gd name="connsiteY203" fmla="*/ 1057881 h 1699043"/>
              <a:gd name="connsiteX204" fmla="*/ 8502328 w 10232859"/>
              <a:gd name="connsiteY204" fmla="*/ 1091498 h 1699043"/>
              <a:gd name="connsiteX205" fmla="*/ 8534346 w 10232859"/>
              <a:gd name="connsiteY205" fmla="*/ 1106980 h 1699043"/>
              <a:gd name="connsiteX206" fmla="*/ 8534980 w 10232859"/>
              <a:gd name="connsiteY206" fmla="*/ 1110861 h 1699043"/>
              <a:gd name="connsiteX207" fmla="*/ 8544104 w 10232859"/>
              <a:gd name="connsiteY207" fmla="*/ 1108406 h 1699043"/>
              <a:gd name="connsiteX208" fmla="*/ 8567742 w 10232859"/>
              <a:gd name="connsiteY208" fmla="*/ 1117590 h 1699043"/>
              <a:gd name="connsiteX209" fmla="*/ 8633779 w 10232859"/>
              <a:gd name="connsiteY209" fmla="*/ 1139226 h 1699043"/>
              <a:gd name="connsiteX210" fmla="*/ 8676965 w 10232859"/>
              <a:gd name="connsiteY210" fmla="*/ 1156949 h 1699043"/>
              <a:gd name="connsiteX211" fmla="*/ 8698944 w 10232859"/>
              <a:gd name="connsiteY211" fmla="*/ 1156939 h 1699043"/>
              <a:gd name="connsiteX212" fmla="*/ 8751897 w 10232859"/>
              <a:gd name="connsiteY212" fmla="*/ 1190886 h 1699043"/>
              <a:gd name="connsiteX213" fmla="*/ 8834270 w 10232859"/>
              <a:gd name="connsiteY213" fmla="*/ 1206624 h 1699043"/>
              <a:gd name="connsiteX214" fmla="*/ 8853872 w 10232859"/>
              <a:gd name="connsiteY214" fmla="*/ 1214714 h 1699043"/>
              <a:gd name="connsiteX215" fmla="*/ 8861901 w 10232859"/>
              <a:gd name="connsiteY215" fmla="*/ 1211375 h 1699043"/>
              <a:gd name="connsiteX216" fmla="*/ 8874168 w 10232859"/>
              <a:gd name="connsiteY216" fmla="*/ 1213967 h 1699043"/>
              <a:gd name="connsiteX217" fmla="*/ 8871123 w 10232859"/>
              <a:gd name="connsiteY217" fmla="*/ 1221160 h 1699043"/>
              <a:gd name="connsiteX218" fmla="*/ 8903537 w 10232859"/>
              <a:gd name="connsiteY218" fmla="*/ 1230588 h 1699043"/>
              <a:gd name="connsiteX219" fmla="*/ 8933767 w 10232859"/>
              <a:gd name="connsiteY219" fmla="*/ 1263368 h 1699043"/>
              <a:gd name="connsiteX220" fmla="*/ 8985765 w 10232859"/>
              <a:gd name="connsiteY220" fmla="*/ 1287664 h 1699043"/>
              <a:gd name="connsiteX221" fmla="*/ 9071444 w 10232859"/>
              <a:gd name="connsiteY221" fmla="*/ 1317305 h 1699043"/>
              <a:gd name="connsiteX222" fmla="*/ 9096711 w 10232859"/>
              <a:gd name="connsiteY222" fmla="*/ 1327777 h 1699043"/>
              <a:gd name="connsiteX223" fmla="*/ 9338853 w 10232859"/>
              <a:gd name="connsiteY223" fmla="*/ 1448046 h 1699043"/>
              <a:gd name="connsiteX224" fmla="*/ 9520814 w 10232859"/>
              <a:gd name="connsiteY224" fmla="*/ 1449827 h 1699043"/>
              <a:gd name="connsiteX225" fmla="*/ 9702271 w 10232859"/>
              <a:gd name="connsiteY225" fmla="*/ 1488553 h 1699043"/>
              <a:gd name="connsiteX226" fmla="*/ 9744273 w 10232859"/>
              <a:gd name="connsiteY226" fmla="*/ 1523512 h 1699043"/>
              <a:gd name="connsiteX227" fmla="*/ 9771903 w 10232859"/>
              <a:gd name="connsiteY227" fmla="*/ 1530034 h 1699043"/>
              <a:gd name="connsiteX228" fmla="*/ 9818565 w 10232859"/>
              <a:gd name="connsiteY228" fmla="*/ 1538545 h 1699043"/>
              <a:gd name="connsiteX229" fmla="*/ 9882202 w 10232859"/>
              <a:gd name="connsiteY229" fmla="*/ 1565888 h 1699043"/>
              <a:gd name="connsiteX230" fmla="*/ 10022025 w 10232859"/>
              <a:gd name="connsiteY230" fmla="*/ 1599696 h 1699043"/>
              <a:gd name="connsiteX231" fmla="*/ 10220406 w 10232859"/>
              <a:gd name="connsiteY231" fmla="*/ 1677005 h 1699043"/>
              <a:gd name="connsiteX232" fmla="*/ 10232859 w 10232859"/>
              <a:gd name="connsiteY232" fmla="*/ 1699043 h 1699043"/>
              <a:gd name="connsiteX233" fmla="*/ 0 w 10232859"/>
              <a:gd name="connsiteY233" fmla="*/ 1699043 h 1699043"/>
              <a:gd name="connsiteX234" fmla="*/ 0 w 10232859"/>
              <a:gd name="connsiteY234" fmla="*/ 21828 h 1699043"/>
              <a:gd name="connsiteX235" fmla="*/ 8097 w 10232859"/>
              <a:gd name="connsiteY235" fmla="*/ 24355 h 1699043"/>
              <a:gd name="connsiteX236" fmla="*/ 77128 w 10232859"/>
              <a:gd name="connsiteY236" fmla="*/ 6867 h 1699043"/>
              <a:gd name="connsiteX237" fmla="*/ 188338 w 10232859"/>
              <a:gd name="connsiteY237" fmla="*/ 5079 h 1699043"/>
              <a:gd name="connsiteX238" fmla="*/ 298809 w 10232859"/>
              <a:gd name="connsiteY238" fmla="*/ 6198 h 1699043"/>
              <a:gd name="connsiteX239" fmla="*/ 338985 w 10232859"/>
              <a:gd name="connsiteY239" fmla="*/ 8006 h 1699043"/>
              <a:gd name="connsiteX240" fmla="*/ 409815 w 10232859"/>
              <a:gd name="connsiteY240" fmla="*/ 5045 h 169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0232859" h="1699043">
                <a:moveTo>
                  <a:pt x="409815" y="5045"/>
                </a:moveTo>
                <a:cubicBezTo>
                  <a:pt x="429370" y="4390"/>
                  <a:pt x="447350" y="1844"/>
                  <a:pt x="456316" y="4077"/>
                </a:cubicBezTo>
                <a:cubicBezTo>
                  <a:pt x="477158" y="7678"/>
                  <a:pt x="444163" y="18056"/>
                  <a:pt x="463611" y="18441"/>
                </a:cubicBezTo>
                <a:cubicBezTo>
                  <a:pt x="482411" y="11619"/>
                  <a:pt x="487072" y="29834"/>
                  <a:pt x="506289" y="21667"/>
                </a:cubicBezTo>
                <a:cubicBezTo>
                  <a:pt x="496843" y="8226"/>
                  <a:pt x="549409" y="22324"/>
                  <a:pt x="547180" y="10297"/>
                </a:cubicBezTo>
                <a:cubicBezTo>
                  <a:pt x="570685" y="26535"/>
                  <a:pt x="573306" y="5039"/>
                  <a:pt x="599180" y="9165"/>
                </a:cubicBezTo>
                <a:cubicBezTo>
                  <a:pt x="612602" y="15098"/>
                  <a:pt x="621179" y="15818"/>
                  <a:pt x="630247" y="8332"/>
                </a:cubicBezTo>
                <a:cubicBezTo>
                  <a:pt x="692592" y="37344"/>
                  <a:pt x="662498" y="8239"/>
                  <a:pt x="715463" y="18029"/>
                </a:cubicBezTo>
                <a:cubicBezTo>
                  <a:pt x="761811" y="28765"/>
                  <a:pt x="812435" y="34762"/>
                  <a:pt x="862866" y="63233"/>
                </a:cubicBezTo>
                <a:cubicBezTo>
                  <a:pt x="873066" y="71493"/>
                  <a:pt x="892555" y="73882"/>
                  <a:pt x="906400" y="68570"/>
                </a:cubicBezTo>
                <a:cubicBezTo>
                  <a:pt x="908782" y="67655"/>
                  <a:pt x="910904" y="66542"/>
                  <a:pt x="912698" y="65266"/>
                </a:cubicBezTo>
                <a:cubicBezTo>
                  <a:pt x="943729" y="85619"/>
                  <a:pt x="957570" y="74516"/>
                  <a:pt x="972936" y="88549"/>
                </a:cubicBezTo>
                <a:cubicBezTo>
                  <a:pt x="1016216" y="93123"/>
                  <a:pt x="1046982" y="78021"/>
                  <a:pt x="1061158" y="90302"/>
                </a:cubicBezTo>
                <a:cubicBezTo>
                  <a:pt x="1082487" y="88877"/>
                  <a:pt x="1108723" y="73289"/>
                  <a:pt x="1127764" y="86443"/>
                </a:cubicBezTo>
                <a:cubicBezTo>
                  <a:pt x="1127604" y="75222"/>
                  <a:pt x="1154212" y="94228"/>
                  <a:pt x="1165092" y="86517"/>
                </a:cubicBezTo>
                <a:cubicBezTo>
                  <a:pt x="1172532" y="79848"/>
                  <a:pt x="1182339" y="84060"/>
                  <a:pt x="1192274" y="84088"/>
                </a:cubicBezTo>
                <a:cubicBezTo>
                  <a:pt x="1203651" y="78585"/>
                  <a:pt x="1248434" y="85441"/>
                  <a:pt x="1261359" y="91263"/>
                </a:cubicBezTo>
                <a:cubicBezTo>
                  <a:pt x="1294377" y="112056"/>
                  <a:pt x="1348832" y="92888"/>
                  <a:pt x="1375826" y="108740"/>
                </a:cubicBezTo>
                <a:cubicBezTo>
                  <a:pt x="1384490" y="110842"/>
                  <a:pt x="1392528" y="111481"/>
                  <a:pt x="1400134" y="111208"/>
                </a:cubicBezTo>
                <a:lnTo>
                  <a:pt x="1420782" y="108347"/>
                </a:lnTo>
                <a:lnTo>
                  <a:pt x="1425360" y="103343"/>
                </a:lnTo>
                <a:lnTo>
                  <a:pt x="1438688" y="103900"/>
                </a:lnTo>
                <a:lnTo>
                  <a:pt x="1442183" y="103008"/>
                </a:lnTo>
                <a:cubicBezTo>
                  <a:pt x="1448852" y="101280"/>
                  <a:pt x="1455482" y="99738"/>
                  <a:pt x="1462271" y="98933"/>
                </a:cubicBezTo>
                <a:cubicBezTo>
                  <a:pt x="1460480" y="123023"/>
                  <a:pt x="1519712" y="96044"/>
                  <a:pt x="1506437" y="116084"/>
                </a:cubicBezTo>
                <a:cubicBezTo>
                  <a:pt x="1543421" y="115842"/>
                  <a:pt x="1521082" y="134981"/>
                  <a:pt x="1559721" y="115918"/>
                </a:cubicBezTo>
                <a:cubicBezTo>
                  <a:pt x="1622424" y="132591"/>
                  <a:pt x="1709577" y="121173"/>
                  <a:pt x="1763086" y="148431"/>
                </a:cubicBezTo>
                <a:cubicBezTo>
                  <a:pt x="1815897" y="152158"/>
                  <a:pt x="1869650" y="152419"/>
                  <a:pt x="1909571" y="158571"/>
                </a:cubicBezTo>
                <a:cubicBezTo>
                  <a:pt x="1944577" y="152584"/>
                  <a:pt x="1963780" y="165894"/>
                  <a:pt x="2002612" y="185342"/>
                </a:cubicBezTo>
                <a:cubicBezTo>
                  <a:pt x="2057542" y="188412"/>
                  <a:pt x="2102353" y="209660"/>
                  <a:pt x="2155278" y="197824"/>
                </a:cubicBezTo>
                <a:cubicBezTo>
                  <a:pt x="2158165" y="201469"/>
                  <a:pt x="2161968" y="204456"/>
                  <a:pt x="2166398" y="206965"/>
                </a:cubicBezTo>
                <a:lnTo>
                  <a:pt x="2180455" y="212894"/>
                </a:lnTo>
                <a:lnTo>
                  <a:pt x="2182638" y="212313"/>
                </a:lnTo>
                <a:cubicBezTo>
                  <a:pt x="2191756" y="211797"/>
                  <a:pt x="2196930" y="213146"/>
                  <a:pt x="2200348" y="215316"/>
                </a:cubicBezTo>
                <a:lnTo>
                  <a:pt x="2203307" y="218590"/>
                </a:lnTo>
                <a:lnTo>
                  <a:pt x="2215170" y="221472"/>
                </a:lnTo>
                <a:lnTo>
                  <a:pt x="2237765" y="229357"/>
                </a:lnTo>
                <a:lnTo>
                  <a:pt x="2242719" y="228760"/>
                </a:lnTo>
                <a:lnTo>
                  <a:pt x="2277928" y="237427"/>
                </a:lnTo>
                <a:lnTo>
                  <a:pt x="2278759" y="236563"/>
                </a:lnTo>
                <a:cubicBezTo>
                  <a:pt x="2281421" y="234823"/>
                  <a:pt x="2284901" y="233911"/>
                  <a:pt x="2290187" y="234709"/>
                </a:cubicBezTo>
                <a:cubicBezTo>
                  <a:pt x="2304405" y="231655"/>
                  <a:pt x="2345628" y="219494"/>
                  <a:pt x="2364066" y="218237"/>
                </a:cubicBezTo>
                <a:cubicBezTo>
                  <a:pt x="2375743" y="221506"/>
                  <a:pt x="2388068" y="224536"/>
                  <a:pt x="2400814" y="227165"/>
                </a:cubicBezTo>
                <a:lnTo>
                  <a:pt x="2408414" y="228429"/>
                </a:lnTo>
                <a:lnTo>
                  <a:pt x="2408650" y="228234"/>
                </a:lnTo>
                <a:cubicBezTo>
                  <a:pt x="2410483" y="228038"/>
                  <a:pt x="2413050" y="228278"/>
                  <a:pt x="2416835" y="229128"/>
                </a:cubicBezTo>
                <a:lnTo>
                  <a:pt x="2422271" y="230733"/>
                </a:lnTo>
                <a:lnTo>
                  <a:pt x="2490341" y="211074"/>
                </a:lnTo>
                <a:cubicBezTo>
                  <a:pt x="2529316" y="208871"/>
                  <a:pt x="2549401" y="191268"/>
                  <a:pt x="2588929" y="200980"/>
                </a:cubicBezTo>
                <a:cubicBezTo>
                  <a:pt x="2625398" y="198847"/>
                  <a:pt x="2654940" y="190424"/>
                  <a:pt x="2687426" y="193848"/>
                </a:cubicBezTo>
                <a:cubicBezTo>
                  <a:pt x="2698335" y="187864"/>
                  <a:pt x="2709521" y="185129"/>
                  <a:pt x="2723517" y="192652"/>
                </a:cubicBezTo>
                <a:cubicBezTo>
                  <a:pt x="2756835" y="188350"/>
                  <a:pt x="2761531" y="176438"/>
                  <a:pt x="2785956" y="184404"/>
                </a:cubicBezTo>
                <a:cubicBezTo>
                  <a:pt x="2799369" y="164864"/>
                  <a:pt x="2802708" y="171921"/>
                  <a:pt x="2813378" y="176833"/>
                </a:cubicBezTo>
                <a:lnTo>
                  <a:pt x="2814782" y="177153"/>
                </a:lnTo>
                <a:lnTo>
                  <a:pt x="2816580" y="174366"/>
                </a:lnTo>
                <a:lnTo>
                  <a:pt x="2821623" y="172875"/>
                </a:lnTo>
                <a:lnTo>
                  <a:pt x="2836688" y="172971"/>
                </a:lnTo>
                <a:lnTo>
                  <a:pt x="2842564" y="173695"/>
                </a:lnTo>
                <a:cubicBezTo>
                  <a:pt x="2846534" y="173937"/>
                  <a:pt x="2849070" y="173769"/>
                  <a:pt x="2850712" y="173290"/>
                </a:cubicBezTo>
                <a:cubicBezTo>
                  <a:pt x="2850757" y="173214"/>
                  <a:pt x="2850801" y="173138"/>
                  <a:pt x="2850846" y="173062"/>
                </a:cubicBezTo>
                <a:lnTo>
                  <a:pt x="2858611" y="173112"/>
                </a:lnTo>
                <a:cubicBezTo>
                  <a:pt x="2871867" y="173694"/>
                  <a:pt x="2884913" y="174736"/>
                  <a:pt x="2897454" y="176114"/>
                </a:cubicBezTo>
                <a:cubicBezTo>
                  <a:pt x="2903755" y="163406"/>
                  <a:pt x="2952342" y="175773"/>
                  <a:pt x="2940369" y="152944"/>
                </a:cubicBezTo>
                <a:cubicBezTo>
                  <a:pt x="2957076" y="154120"/>
                  <a:pt x="2969777" y="163235"/>
                  <a:pt x="2959670" y="148367"/>
                </a:cubicBezTo>
                <a:cubicBezTo>
                  <a:pt x="2965032" y="148320"/>
                  <a:pt x="2967900" y="146880"/>
                  <a:pt x="2969615" y="144755"/>
                </a:cubicBezTo>
                <a:lnTo>
                  <a:pt x="2970000" y="143776"/>
                </a:lnTo>
                <a:lnTo>
                  <a:pt x="3007272" y="146766"/>
                </a:lnTo>
                <a:lnTo>
                  <a:pt x="3011677" y="145404"/>
                </a:lnTo>
                <a:lnTo>
                  <a:pt x="3036668" y="149604"/>
                </a:lnTo>
                <a:lnTo>
                  <a:pt x="3049208" y="150573"/>
                </a:lnTo>
                <a:lnTo>
                  <a:pt x="3053517" y="153322"/>
                </a:lnTo>
                <a:cubicBezTo>
                  <a:pt x="3057746" y="154918"/>
                  <a:pt x="3063258" y="155431"/>
                  <a:pt x="3071637" y="153496"/>
                </a:cubicBezTo>
                <a:lnTo>
                  <a:pt x="3110077" y="149202"/>
                </a:lnTo>
                <a:lnTo>
                  <a:pt x="3173743" y="159581"/>
                </a:lnTo>
                <a:cubicBezTo>
                  <a:pt x="3203872" y="159443"/>
                  <a:pt x="3205720" y="152598"/>
                  <a:pt x="3254203" y="151756"/>
                </a:cubicBezTo>
                <a:cubicBezTo>
                  <a:pt x="3298520" y="170671"/>
                  <a:pt x="3274378" y="179402"/>
                  <a:pt x="3380350" y="151151"/>
                </a:cubicBezTo>
                <a:cubicBezTo>
                  <a:pt x="3433470" y="157383"/>
                  <a:pt x="3409905" y="153931"/>
                  <a:pt x="3476147" y="170925"/>
                </a:cubicBezTo>
                <a:cubicBezTo>
                  <a:pt x="3495624" y="172754"/>
                  <a:pt x="3573433" y="153024"/>
                  <a:pt x="3581876" y="150448"/>
                </a:cubicBezTo>
                <a:cubicBezTo>
                  <a:pt x="3645019" y="168821"/>
                  <a:pt x="3637816" y="143953"/>
                  <a:pt x="3704761" y="150492"/>
                </a:cubicBezTo>
                <a:cubicBezTo>
                  <a:pt x="3732481" y="125722"/>
                  <a:pt x="3720202" y="148011"/>
                  <a:pt x="3755040" y="141978"/>
                </a:cubicBezTo>
                <a:cubicBezTo>
                  <a:pt x="3751742" y="163732"/>
                  <a:pt x="3795265" y="127963"/>
                  <a:pt x="3804689" y="151893"/>
                </a:cubicBezTo>
                <a:cubicBezTo>
                  <a:pt x="3810732" y="150037"/>
                  <a:pt x="3816287" y="147485"/>
                  <a:pt x="3821793" y="144743"/>
                </a:cubicBezTo>
                <a:lnTo>
                  <a:pt x="3824682" y="143319"/>
                </a:lnTo>
                <a:lnTo>
                  <a:pt x="3837536" y="141778"/>
                </a:lnTo>
                <a:lnTo>
                  <a:pt x="3839550" y="136147"/>
                </a:lnTo>
                <a:lnTo>
                  <a:pt x="3857743" y="130104"/>
                </a:lnTo>
                <a:cubicBezTo>
                  <a:pt x="3864805" y="128643"/>
                  <a:pt x="3872697" y="128011"/>
                  <a:pt x="3881852" y="128717"/>
                </a:cubicBezTo>
                <a:cubicBezTo>
                  <a:pt x="3914678" y="140047"/>
                  <a:pt x="3949962" y="139745"/>
                  <a:pt x="3998088" y="127932"/>
                </a:cubicBezTo>
                <a:cubicBezTo>
                  <a:pt x="4012987" y="131622"/>
                  <a:pt x="4058471" y="131332"/>
                  <a:pt x="4066682" y="124147"/>
                </a:cubicBezTo>
                <a:cubicBezTo>
                  <a:pt x="4076084" y="122618"/>
                  <a:pt x="4087294" y="125216"/>
                  <a:pt x="4091246" y="117503"/>
                </a:cubicBezTo>
                <a:cubicBezTo>
                  <a:pt x="4097972" y="108229"/>
                  <a:pt x="4131886" y="122717"/>
                  <a:pt x="4126556" y="111725"/>
                </a:cubicBezTo>
                <a:cubicBezTo>
                  <a:pt x="4150620" y="121653"/>
                  <a:pt x="4168222" y="102239"/>
                  <a:pt x="4187717" y="97496"/>
                </a:cubicBezTo>
                <a:cubicBezTo>
                  <a:pt x="4197248" y="102415"/>
                  <a:pt x="4207541" y="99960"/>
                  <a:pt x="4220826" y="95991"/>
                </a:cubicBezTo>
                <a:lnTo>
                  <a:pt x="4239014" y="90840"/>
                </a:lnTo>
                <a:lnTo>
                  <a:pt x="4246653" y="91360"/>
                </a:lnTo>
                <a:cubicBezTo>
                  <a:pt x="4255895" y="91263"/>
                  <a:pt x="4264334" y="90629"/>
                  <a:pt x="4271841" y="90188"/>
                </a:cubicBezTo>
                <a:lnTo>
                  <a:pt x="4286277" y="90173"/>
                </a:lnTo>
                <a:lnTo>
                  <a:pt x="4292025" y="90407"/>
                </a:lnTo>
                <a:lnTo>
                  <a:pt x="4304713" y="95673"/>
                </a:lnTo>
                <a:lnTo>
                  <a:pt x="4321285" y="93560"/>
                </a:lnTo>
                <a:lnTo>
                  <a:pt x="4339561" y="98806"/>
                </a:lnTo>
                <a:cubicBezTo>
                  <a:pt x="4340668" y="97273"/>
                  <a:pt x="4342159" y="95846"/>
                  <a:pt x="4343990" y="94576"/>
                </a:cubicBezTo>
                <a:lnTo>
                  <a:pt x="4358885" y="90264"/>
                </a:lnTo>
                <a:lnTo>
                  <a:pt x="4371648" y="95312"/>
                </a:lnTo>
                <a:cubicBezTo>
                  <a:pt x="4372251" y="86927"/>
                  <a:pt x="4386448" y="96257"/>
                  <a:pt x="4398380" y="98447"/>
                </a:cubicBezTo>
                <a:lnTo>
                  <a:pt x="4405729" y="97677"/>
                </a:lnTo>
                <a:lnTo>
                  <a:pt x="4431408" y="104311"/>
                </a:lnTo>
                <a:cubicBezTo>
                  <a:pt x="4445462" y="106988"/>
                  <a:pt x="4459011" y="108715"/>
                  <a:pt x="4472183" y="109916"/>
                </a:cubicBezTo>
                <a:lnTo>
                  <a:pt x="4518828" y="112600"/>
                </a:lnTo>
                <a:lnTo>
                  <a:pt x="4532040" y="117793"/>
                </a:lnTo>
                <a:cubicBezTo>
                  <a:pt x="4562193" y="123492"/>
                  <a:pt x="4598554" y="117583"/>
                  <a:pt x="4617778" y="130479"/>
                </a:cubicBezTo>
                <a:cubicBezTo>
                  <a:pt x="4626259" y="133024"/>
                  <a:pt x="4634242" y="134080"/>
                  <a:pt x="4641872" y="134207"/>
                </a:cubicBezTo>
                <a:lnTo>
                  <a:pt x="4662766" y="132438"/>
                </a:lnTo>
                <a:lnTo>
                  <a:pt x="4667770" y="127694"/>
                </a:lnTo>
                <a:lnTo>
                  <a:pt x="4681052" y="128947"/>
                </a:lnTo>
                <a:lnTo>
                  <a:pt x="4684624" y="128241"/>
                </a:lnTo>
                <a:cubicBezTo>
                  <a:pt x="4691441" y="126869"/>
                  <a:pt x="4698205" y="125683"/>
                  <a:pt x="4705061" y="125234"/>
                </a:cubicBezTo>
                <a:cubicBezTo>
                  <a:pt x="4701197" y="149124"/>
                  <a:pt x="4762747" y="125360"/>
                  <a:pt x="4747746" y="144617"/>
                </a:cubicBezTo>
                <a:cubicBezTo>
                  <a:pt x="4784752" y="146312"/>
                  <a:pt x="4823070" y="154053"/>
                  <a:pt x="4867014" y="164145"/>
                </a:cubicBezTo>
                <a:cubicBezTo>
                  <a:pt x="4928279" y="184021"/>
                  <a:pt x="4950439" y="160303"/>
                  <a:pt x="5001600" y="190239"/>
                </a:cubicBezTo>
                <a:cubicBezTo>
                  <a:pt x="5054087" y="196711"/>
                  <a:pt x="5076576" y="177858"/>
                  <a:pt x="5115965" y="186069"/>
                </a:cubicBezTo>
                <a:cubicBezTo>
                  <a:pt x="5141248" y="210877"/>
                  <a:pt x="5145689" y="221876"/>
                  <a:pt x="5193957" y="229364"/>
                </a:cubicBezTo>
                <a:cubicBezTo>
                  <a:pt x="5248620" y="235290"/>
                  <a:pt x="5221967" y="272312"/>
                  <a:pt x="5275907" y="263295"/>
                </a:cubicBezTo>
                <a:cubicBezTo>
                  <a:pt x="5278478" y="267074"/>
                  <a:pt x="5340662" y="273630"/>
                  <a:pt x="5344878" y="276360"/>
                </a:cubicBezTo>
                <a:lnTo>
                  <a:pt x="5413398" y="276235"/>
                </a:lnTo>
                <a:lnTo>
                  <a:pt x="5415629" y="275768"/>
                </a:lnTo>
                <a:cubicBezTo>
                  <a:pt x="5424792" y="275732"/>
                  <a:pt x="5429850" y="277347"/>
                  <a:pt x="5433078" y="279684"/>
                </a:cubicBezTo>
                <a:lnTo>
                  <a:pt x="5435759" y="283100"/>
                </a:lnTo>
                <a:lnTo>
                  <a:pt x="5447372" y="286587"/>
                </a:lnTo>
                <a:lnTo>
                  <a:pt x="5469289" y="295620"/>
                </a:lnTo>
                <a:lnTo>
                  <a:pt x="5508752" y="305753"/>
                </a:lnTo>
                <a:lnTo>
                  <a:pt x="5509657" y="304936"/>
                </a:lnTo>
                <a:cubicBezTo>
                  <a:pt x="5512470" y="303344"/>
                  <a:pt x="5516028" y="302619"/>
                  <a:pt x="5521245" y="303688"/>
                </a:cubicBezTo>
                <a:cubicBezTo>
                  <a:pt x="5535725" y="301391"/>
                  <a:pt x="5577993" y="291441"/>
                  <a:pt x="5596538" y="291153"/>
                </a:cubicBezTo>
                <a:cubicBezTo>
                  <a:pt x="5607932" y="295018"/>
                  <a:pt x="5619996" y="298677"/>
                  <a:pt x="5632514" y="301962"/>
                </a:cubicBezTo>
                <a:lnTo>
                  <a:pt x="5640005" y="303617"/>
                </a:lnTo>
                <a:lnTo>
                  <a:pt x="5640259" y="303435"/>
                </a:lnTo>
                <a:cubicBezTo>
                  <a:pt x="5642108" y="303337"/>
                  <a:pt x="5644653" y="303709"/>
                  <a:pt x="5648365" y="304754"/>
                </a:cubicBezTo>
                <a:lnTo>
                  <a:pt x="5653662" y="306635"/>
                </a:lnTo>
                <a:lnTo>
                  <a:pt x="5668196" y="309846"/>
                </a:lnTo>
                <a:lnTo>
                  <a:pt x="5673886" y="309526"/>
                </a:lnTo>
                <a:lnTo>
                  <a:pt x="5677139" y="307345"/>
                </a:lnTo>
                <a:lnTo>
                  <a:pt x="5708983" y="306674"/>
                </a:lnTo>
                <a:cubicBezTo>
                  <a:pt x="5728308" y="319040"/>
                  <a:pt x="5739318" y="309097"/>
                  <a:pt x="5773909" y="312061"/>
                </a:cubicBezTo>
                <a:cubicBezTo>
                  <a:pt x="5783376" y="321860"/>
                  <a:pt x="5795690" y="321672"/>
                  <a:pt x="5809500" y="318450"/>
                </a:cubicBezTo>
                <a:cubicBezTo>
                  <a:pt x="5839093" y="328324"/>
                  <a:pt x="5872263" y="326728"/>
                  <a:pt x="5908729" y="332335"/>
                </a:cubicBezTo>
                <a:cubicBezTo>
                  <a:pt x="5951727" y="334879"/>
                  <a:pt x="5963099" y="350288"/>
                  <a:pt x="5990524" y="350618"/>
                </a:cubicBezTo>
                <a:cubicBezTo>
                  <a:pt x="5991234" y="376742"/>
                  <a:pt x="6028592" y="335241"/>
                  <a:pt x="6029302" y="361365"/>
                </a:cubicBezTo>
                <a:lnTo>
                  <a:pt x="6086225" y="339621"/>
                </a:lnTo>
                <a:lnTo>
                  <a:pt x="6105063" y="347340"/>
                </a:lnTo>
                <a:cubicBezTo>
                  <a:pt x="6123220" y="350768"/>
                  <a:pt x="6176633" y="357519"/>
                  <a:pt x="6195166" y="360190"/>
                </a:cubicBezTo>
                <a:cubicBezTo>
                  <a:pt x="6208491" y="366896"/>
                  <a:pt x="6210739" y="378331"/>
                  <a:pt x="6216259" y="363365"/>
                </a:cubicBezTo>
                <a:cubicBezTo>
                  <a:pt x="6220943" y="365191"/>
                  <a:pt x="6224807" y="365077"/>
                  <a:pt x="6228331" y="364034"/>
                </a:cubicBezTo>
                <a:lnTo>
                  <a:pt x="6229602" y="363414"/>
                </a:lnTo>
                <a:lnTo>
                  <a:pt x="6258988" y="378660"/>
                </a:lnTo>
                <a:lnTo>
                  <a:pt x="6264106" y="379141"/>
                </a:lnTo>
                <a:lnTo>
                  <a:pt x="6281703" y="391054"/>
                </a:lnTo>
                <a:lnTo>
                  <a:pt x="6291622" y="396155"/>
                </a:lnTo>
                <a:lnTo>
                  <a:pt x="6292712" y="399771"/>
                </a:lnTo>
                <a:cubicBezTo>
                  <a:pt x="6294843" y="402467"/>
                  <a:pt x="6299119" y="404777"/>
                  <a:pt x="6308227" y="406196"/>
                </a:cubicBezTo>
                <a:lnTo>
                  <a:pt x="6328981" y="409495"/>
                </a:lnTo>
                <a:lnTo>
                  <a:pt x="6368693" y="417845"/>
                </a:lnTo>
                <a:cubicBezTo>
                  <a:pt x="6371618" y="421064"/>
                  <a:pt x="6413995" y="448260"/>
                  <a:pt x="6414811" y="452200"/>
                </a:cubicBezTo>
                <a:cubicBezTo>
                  <a:pt x="6472474" y="452324"/>
                  <a:pt x="6416366" y="454044"/>
                  <a:pt x="6467879" y="468248"/>
                </a:cubicBezTo>
                <a:cubicBezTo>
                  <a:pt x="6497136" y="485368"/>
                  <a:pt x="6544744" y="499929"/>
                  <a:pt x="6564351" y="537518"/>
                </a:cubicBezTo>
                <a:cubicBezTo>
                  <a:pt x="6600774" y="544284"/>
                  <a:pt x="6683084" y="572586"/>
                  <a:pt x="6711178" y="573610"/>
                </a:cubicBezTo>
                <a:cubicBezTo>
                  <a:pt x="6726278" y="581783"/>
                  <a:pt x="6766796" y="600843"/>
                  <a:pt x="6764036" y="588943"/>
                </a:cubicBezTo>
                <a:cubicBezTo>
                  <a:pt x="6830367" y="591215"/>
                  <a:pt x="6834546" y="616110"/>
                  <a:pt x="6858983" y="623723"/>
                </a:cubicBezTo>
                <a:cubicBezTo>
                  <a:pt x="6883420" y="631336"/>
                  <a:pt x="6874724" y="627173"/>
                  <a:pt x="6910661" y="634620"/>
                </a:cubicBezTo>
                <a:cubicBezTo>
                  <a:pt x="6886933" y="650238"/>
                  <a:pt x="6958918" y="637790"/>
                  <a:pt x="6944111" y="659502"/>
                </a:cubicBezTo>
                <a:cubicBezTo>
                  <a:pt x="6951121" y="660169"/>
                  <a:pt x="6958378" y="660132"/>
                  <a:pt x="6965771" y="659931"/>
                </a:cubicBezTo>
                <a:lnTo>
                  <a:pt x="6969639" y="659837"/>
                </a:lnTo>
                <a:lnTo>
                  <a:pt x="6982242" y="663112"/>
                </a:lnTo>
                <a:lnTo>
                  <a:pt x="6989387" y="659474"/>
                </a:lnTo>
                <a:lnTo>
                  <a:pt x="7010930" y="661134"/>
                </a:lnTo>
                <a:cubicBezTo>
                  <a:pt x="7018443" y="662461"/>
                  <a:pt x="7025878" y="664712"/>
                  <a:pt x="7033125" y="668436"/>
                </a:cubicBezTo>
                <a:cubicBezTo>
                  <a:pt x="7050655" y="688564"/>
                  <a:pt x="7113778" y="682286"/>
                  <a:pt x="7134461" y="708192"/>
                </a:cubicBezTo>
                <a:cubicBezTo>
                  <a:pt x="7143815" y="716210"/>
                  <a:pt x="7183449" y="731779"/>
                  <a:pt x="7197450" y="729094"/>
                </a:cubicBezTo>
                <a:cubicBezTo>
                  <a:pt x="7207053" y="731180"/>
                  <a:pt x="7214263" y="737074"/>
                  <a:pt x="7225084" y="732505"/>
                </a:cubicBezTo>
                <a:cubicBezTo>
                  <a:pt x="7239802" y="727692"/>
                  <a:pt x="7255247" y="750633"/>
                  <a:pt x="7261183" y="740313"/>
                </a:cubicBezTo>
                <a:cubicBezTo>
                  <a:pt x="7272476" y="756319"/>
                  <a:pt x="7306339" y="747471"/>
                  <a:pt x="7327760" y="750586"/>
                </a:cubicBezTo>
                <a:cubicBezTo>
                  <a:pt x="7334820" y="764783"/>
                  <a:pt x="7372804" y="757321"/>
                  <a:pt x="7412222" y="770487"/>
                </a:cubicBezTo>
                <a:cubicBezTo>
                  <a:pt x="7419482" y="786537"/>
                  <a:pt x="7438908" y="779230"/>
                  <a:pt x="7457904" y="804321"/>
                </a:cubicBezTo>
                <a:cubicBezTo>
                  <a:pt x="7460334" y="803523"/>
                  <a:pt x="7462991" y="802942"/>
                  <a:pt x="7465795" y="802598"/>
                </a:cubicBezTo>
                <a:cubicBezTo>
                  <a:pt x="7482080" y="800599"/>
                  <a:pt x="7499653" y="806831"/>
                  <a:pt x="7505046" y="816517"/>
                </a:cubicBezTo>
                <a:cubicBezTo>
                  <a:pt x="7538417" y="853074"/>
                  <a:pt x="7584173" y="869067"/>
                  <a:pt x="7623220" y="888520"/>
                </a:cubicBezTo>
                <a:cubicBezTo>
                  <a:pt x="7669184" y="908475"/>
                  <a:pt x="7655844" y="875556"/>
                  <a:pt x="7700458" y="915079"/>
                </a:cubicBezTo>
                <a:cubicBezTo>
                  <a:pt x="7713299" y="910096"/>
                  <a:pt x="7721213" y="912537"/>
                  <a:pt x="7730988" y="920756"/>
                </a:cubicBezTo>
                <a:cubicBezTo>
                  <a:pt x="7753798" y="929904"/>
                  <a:pt x="7768001" y="910742"/>
                  <a:pt x="7781942" y="930503"/>
                </a:cubicBezTo>
                <a:cubicBezTo>
                  <a:pt x="7786314" y="919014"/>
                  <a:pt x="7829555" y="942839"/>
                  <a:pt x="7827704" y="928558"/>
                </a:cubicBezTo>
                <a:cubicBezTo>
                  <a:pt x="7849394" y="934107"/>
                  <a:pt x="7886324" y="955931"/>
                  <a:pt x="7912084" y="963800"/>
                </a:cubicBezTo>
                <a:cubicBezTo>
                  <a:pt x="7931225" y="978091"/>
                  <a:pt x="7944890" y="969299"/>
                  <a:pt x="7982264" y="975773"/>
                </a:cubicBezTo>
                <a:lnTo>
                  <a:pt x="7991272" y="981104"/>
                </a:lnTo>
                <a:lnTo>
                  <a:pt x="8079795" y="982983"/>
                </a:lnTo>
                <a:cubicBezTo>
                  <a:pt x="8106396" y="984534"/>
                  <a:pt x="8123279" y="987466"/>
                  <a:pt x="8150881" y="990411"/>
                </a:cubicBezTo>
                <a:cubicBezTo>
                  <a:pt x="8155184" y="995435"/>
                  <a:pt x="8170794" y="995512"/>
                  <a:pt x="8172106" y="990512"/>
                </a:cubicBezTo>
                <a:cubicBezTo>
                  <a:pt x="8178349" y="993790"/>
                  <a:pt x="8190057" y="1007072"/>
                  <a:pt x="8196076" y="1000078"/>
                </a:cubicBezTo>
                <a:cubicBezTo>
                  <a:pt x="8214144" y="1004259"/>
                  <a:pt x="8231408" y="1009730"/>
                  <a:pt x="8247463" y="1016332"/>
                </a:cubicBezTo>
                <a:lnTo>
                  <a:pt x="8279272" y="1032921"/>
                </a:lnTo>
                <a:lnTo>
                  <a:pt x="8289611" y="1028630"/>
                </a:lnTo>
                <a:cubicBezTo>
                  <a:pt x="8296281" y="1026812"/>
                  <a:pt x="8303468" y="1026422"/>
                  <a:pt x="8311483" y="1029399"/>
                </a:cubicBezTo>
                <a:cubicBezTo>
                  <a:pt x="8353073" y="1061234"/>
                  <a:pt x="8320764" y="1016490"/>
                  <a:pt x="8399489" y="1048562"/>
                </a:cubicBezTo>
                <a:cubicBezTo>
                  <a:pt x="8402160" y="1052480"/>
                  <a:pt x="8414285" y="1053290"/>
                  <a:pt x="8415973" y="1049660"/>
                </a:cubicBezTo>
                <a:cubicBezTo>
                  <a:pt x="8420389" y="1052382"/>
                  <a:pt x="8427708" y="1062757"/>
                  <a:pt x="8433326" y="1057881"/>
                </a:cubicBezTo>
                <a:cubicBezTo>
                  <a:pt x="8460295" y="1065796"/>
                  <a:pt x="8484063" y="1077374"/>
                  <a:pt x="8502328" y="1091498"/>
                </a:cubicBezTo>
                <a:cubicBezTo>
                  <a:pt x="8531547" y="1095185"/>
                  <a:pt x="8534164" y="1100958"/>
                  <a:pt x="8534346" y="1106980"/>
                </a:cubicBezTo>
                <a:cubicBezTo>
                  <a:pt x="8534557" y="1108274"/>
                  <a:pt x="8534769" y="1109567"/>
                  <a:pt x="8534980" y="1110861"/>
                </a:cubicBezTo>
                <a:lnTo>
                  <a:pt x="8544104" y="1108406"/>
                </a:lnTo>
                <a:cubicBezTo>
                  <a:pt x="8553358" y="1107980"/>
                  <a:pt x="8560970" y="1111788"/>
                  <a:pt x="8567742" y="1117590"/>
                </a:cubicBezTo>
                <a:lnTo>
                  <a:pt x="8633779" y="1139226"/>
                </a:lnTo>
                <a:cubicBezTo>
                  <a:pt x="8631667" y="1160202"/>
                  <a:pt x="8667456" y="1147793"/>
                  <a:pt x="8676965" y="1156949"/>
                </a:cubicBezTo>
                <a:cubicBezTo>
                  <a:pt x="8686287" y="1153629"/>
                  <a:pt x="8693306" y="1154163"/>
                  <a:pt x="8698944" y="1156939"/>
                </a:cubicBezTo>
                <a:lnTo>
                  <a:pt x="8751897" y="1190886"/>
                </a:lnTo>
                <a:cubicBezTo>
                  <a:pt x="8774451" y="1199167"/>
                  <a:pt x="8817274" y="1202653"/>
                  <a:pt x="8834270" y="1206624"/>
                </a:cubicBezTo>
                <a:lnTo>
                  <a:pt x="8853872" y="1214714"/>
                </a:lnTo>
                <a:lnTo>
                  <a:pt x="8861901" y="1211375"/>
                </a:lnTo>
                <a:lnTo>
                  <a:pt x="8874168" y="1213967"/>
                </a:lnTo>
                <a:lnTo>
                  <a:pt x="8871123" y="1221160"/>
                </a:lnTo>
                <a:lnTo>
                  <a:pt x="8903537" y="1230588"/>
                </a:lnTo>
                <a:cubicBezTo>
                  <a:pt x="8927391" y="1238223"/>
                  <a:pt x="8944740" y="1247326"/>
                  <a:pt x="8933767" y="1263368"/>
                </a:cubicBezTo>
                <a:cubicBezTo>
                  <a:pt x="8934120" y="1285491"/>
                  <a:pt x="8996547" y="1266466"/>
                  <a:pt x="8985765" y="1287664"/>
                </a:cubicBezTo>
                <a:cubicBezTo>
                  <a:pt x="9013243" y="1278923"/>
                  <a:pt x="9037732" y="1309948"/>
                  <a:pt x="9071444" y="1317305"/>
                </a:cubicBezTo>
                <a:cubicBezTo>
                  <a:pt x="9072853" y="1328357"/>
                  <a:pt x="9080775" y="1329726"/>
                  <a:pt x="9096711" y="1327777"/>
                </a:cubicBezTo>
                <a:cubicBezTo>
                  <a:pt x="9206252" y="1348526"/>
                  <a:pt x="9301825" y="1489393"/>
                  <a:pt x="9338853" y="1448046"/>
                </a:cubicBezTo>
                <a:cubicBezTo>
                  <a:pt x="9364628" y="1453029"/>
                  <a:pt x="9440704" y="1458325"/>
                  <a:pt x="9520814" y="1449827"/>
                </a:cubicBezTo>
                <a:cubicBezTo>
                  <a:pt x="9536849" y="1478455"/>
                  <a:pt x="9672877" y="1480312"/>
                  <a:pt x="9702271" y="1488553"/>
                </a:cubicBezTo>
                <a:cubicBezTo>
                  <a:pt x="9702279" y="1504784"/>
                  <a:pt x="9757099" y="1502097"/>
                  <a:pt x="9744273" y="1523512"/>
                </a:cubicBezTo>
                <a:cubicBezTo>
                  <a:pt x="9746944" y="1534160"/>
                  <a:pt x="9761818" y="1537070"/>
                  <a:pt x="9771903" y="1530034"/>
                </a:cubicBezTo>
                <a:cubicBezTo>
                  <a:pt x="9788959" y="1535562"/>
                  <a:pt x="9795727" y="1548881"/>
                  <a:pt x="9818565" y="1538545"/>
                </a:cubicBezTo>
                <a:cubicBezTo>
                  <a:pt x="9842216" y="1545630"/>
                  <a:pt x="9854597" y="1583514"/>
                  <a:pt x="9882202" y="1565888"/>
                </a:cubicBezTo>
                <a:cubicBezTo>
                  <a:pt x="9890497" y="1603508"/>
                  <a:pt x="9975093" y="1584109"/>
                  <a:pt x="10022025" y="1599696"/>
                </a:cubicBezTo>
                <a:cubicBezTo>
                  <a:pt x="10087599" y="1644100"/>
                  <a:pt x="10182002" y="1632879"/>
                  <a:pt x="10220406" y="1677005"/>
                </a:cubicBezTo>
                <a:lnTo>
                  <a:pt x="10232859" y="1699043"/>
                </a:lnTo>
                <a:lnTo>
                  <a:pt x="0" y="1699043"/>
                </a:lnTo>
                <a:lnTo>
                  <a:pt x="0" y="21828"/>
                </a:lnTo>
                <a:lnTo>
                  <a:pt x="8097" y="24355"/>
                </a:lnTo>
                <a:cubicBezTo>
                  <a:pt x="43947" y="29235"/>
                  <a:pt x="34752" y="21899"/>
                  <a:pt x="77128" y="6867"/>
                </a:cubicBezTo>
                <a:cubicBezTo>
                  <a:pt x="120709" y="7920"/>
                  <a:pt x="146704" y="-7760"/>
                  <a:pt x="188338" y="5079"/>
                </a:cubicBezTo>
                <a:cubicBezTo>
                  <a:pt x="229133" y="5993"/>
                  <a:pt x="263614" y="138"/>
                  <a:pt x="298809" y="6198"/>
                </a:cubicBezTo>
                <a:cubicBezTo>
                  <a:pt x="312163" y="1206"/>
                  <a:pt x="325122" y="-563"/>
                  <a:pt x="338985" y="8006"/>
                </a:cubicBezTo>
                <a:cubicBezTo>
                  <a:pt x="376758" y="6523"/>
                  <a:pt x="384512" y="-4822"/>
                  <a:pt x="409815" y="5045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9AC338B-433E-669F-4E2E-B8B76BC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5457825"/>
            <a:ext cx="6829425" cy="1209674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Аналитик-консультант</a:t>
            </a:r>
            <a:r>
              <a:rPr lang="en-US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1800" dirty="0"/>
              <a:t>( в </a:t>
            </a:r>
            <a:r>
              <a:rPr lang="en-US" sz="1800" dirty="0" err="1"/>
              <a:t>центр</a:t>
            </a:r>
            <a:r>
              <a:rPr lang="en-US" sz="1800" dirty="0"/>
              <a:t> </a:t>
            </a:r>
            <a:r>
              <a:rPr lang="en-US" sz="1800" dirty="0" err="1"/>
              <a:t>компетенций</a:t>
            </a:r>
            <a:r>
              <a:rPr lang="en-US" sz="1800" dirty="0"/>
              <a:t> 1с)</a:t>
            </a:r>
            <a:r>
              <a:rPr lang="en-US" sz="900" dirty="0"/>
              <a:t/>
            </a:r>
            <a:br>
              <a:rPr lang="en-US" sz="900" dirty="0"/>
            </a:br>
            <a:r>
              <a:rPr lang="en-US" sz="900" dirty="0"/>
              <a:t/>
            </a:r>
            <a:br>
              <a:rPr lang="en-US" sz="900" dirty="0"/>
            </a:br>
            <a:endParaRPr lang="en-US" sz="9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388B9FE-05E4-48BB-11AB-73B1960AC6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450" y="5345604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591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C2B4F90A-C657-BDAA-5DCC-E8CC0A465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158944"/>
            <a:ext cx="4452938" cy="823912"/>
          </a:xfrm>
        </p:spPr>
        <p:txBody>
          <a:bodyPr/>
          <a:lstStyle/>
          <a:p>
            <a:pPr algn="ctr"/>
            <a:r>
              <a:rPr lang="ru-RU" dirty="0"/>
              <a:t>ФУНКЦИОНАЛЬНЫЕ НАПРАВЛЕНИЯ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F17219-44AE-5544-0CF7-7C040AC1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7345" y="1980293"/>
            <a:ext cx="4452938" cy="3132493"/>
          </a:xfrm>
        </p:spPr>
        <p:txBody>
          <a:bodyPr>
            <a:normAutofit/>
          </a:bodyPr>
          <a:lstStyle/>
          <a:p>
            <a:r>
              <a:rPr lang="ru-RU" sz="1800" dirty="0"/>
              <a:t>Зарплата и управление персоналом ( С:ЗУП)</a:t>
            </a:r>
          </a:p>
          <a:p>
            <a:r>
              <a:rPr lang="ru-RU" sz="1800" dirty="0"/>
              <a:t>Казначейство (1С:</a:t>
            </a:r>
            <a:r>
              <a:rPr lang="en-GB" sz="1800" dirty="0"/>
              <a:t>ERP YX)</a:t>
            </a:r>
          </a:p>
          <a:p>
            <a:r>
              <a:rPr lang="ru-RU" sz="1800" dirty="0"/>
              <a:t>Закупки и материально-техническое снабжение (1С:</a:t>
            </a:r>
            <a:r>
              <a:rPr lang="en-GB" sz="1800" dirty="0"/>
              <a:t>ERP YX) </a:t>
            </a:r>
            <a:r>
              <a:rPr lang="ru-RU" sz="1800" dirty="0"/>
              <a:t>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344B9C9-DF3C-45C9-9B8D-A00A2F9FA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300258"/>
            <a:ext cx="4442022" cy="429115"/>
          </a:xfrm>
        </p:spPr>
        <p:txBody>
          <a:bodyPr/>
          <a:lstStyle/>
          <a:p>
            <a:pPr algn="ctr"/>
            <a:r>
              <a:rPr lang="ru-RU" dirty="0"/>
              <a:t>ВАШИ НАВЫКИ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29E6C8F-0ACD-5E04-464E-2CB505B78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5608" y="1744824"/>
            <a:ext cx="5298611" cy="511317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Навыки системного анализа, системное мышление;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Навыки анализа и описания бизнес-процессов в одной из нотаций: IDEF0, BPMN, EPS и пр.;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Умение проектировать структуру реляционной БД – понимание логической и физической модели данных;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Понимание базовых принципов организации учетных процессов предприятия и процессов управления ресурсами (материальные, трудовые финансовые)(Будет преимуществом)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800" dirty="0"/>
              <a:t>Понимание базовых принципов и наличие опыта автоматизации учетных процессов предприятия и процессов управления ресурсами (материальные, трудовые финансовые) (Будет преимуществом)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25B9751-C328-5560-8602-513F8D68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04" y="-95249"/>
            <a:ext cx="9810604" cy="1216024"/>
          </a:xfrm>
        </p:spPr>
        <p:txBody>
          <a:bodyPr/>
          <a:lstStyle/>
          <a:p>
            <a:r>
              <a:rPr lang="ru-RU" dirty="0"/>
              <a:t>Подробнее о вакансии: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C66675-141D-C6DE-D425-DE9F36A6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342705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744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Picture 143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48" name="Rectangle 147">
            <a:extLst>
              <a:ext uri="{FF2B5EF4-FFF2-40B4-BE49-F238E27FC236}">
                <a16:creationId xmlns:a16="http://schemas.microsoft.com/office/drawing/2014/main" xmlns="" id="{0E91F5CA-B392-444C-88E3-BF5BAAEBDE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8C66C2-BED5-BE14-DAC8-CCC2EED606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>
          <a:xfrm rot="10800000">
            <a:off x="0" y="0"/>
            <a:ext cx="12191979" cy="6857989"/>
          </a:xfrm>
          <a:prstGeom prst="rect">
            <a:avLst/>
          </a:prstGeom>
        </p:spPr>
      </p:pic>
      <p:sp useBgFill="1">
        <p:nvSpPr>
          <p:cNvPr id="150" name="Freeform: Shape 149">
            <a:extLst>
              <a:ext uri="{FF2B5EF4-FFF2-40B4-BE49-F238E27FC236}">
                <a16:creationId xmlns:a16="http://schemas.microsoft.com/office/drawing/2014/main" xmlns="" id="{9752D771-2D72-4B2C-B816-121D10C38E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xmlns="" id="{58D2EC0A-5E54-424F-BE02-26DFFEBD6F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33232" y="727064"/>
            <a:ext cx="3898347" cy="4256103"/>
          </a:xfrm>
          <a:custGeom>
            <a:avLst/>
            <a:gdLst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87367 w 3898347"/>
              <a:gd name="connsiteY122" fmla="*/ 4246680 h 4299085"/>
              <a:gd name="connsiteX123" fmla="*/ 37148 w 3898347"/>
              <a:gd name="connsiteY123" fmla="*/ 4289154 h 4299085"/>
              <a:gd name="connsiteX124" fmla="*/ 5850 w 3898347"/>
              <a:gd name="connsiteY124" fmla="*/ 4296945 h 4299085"/>
              <a:gd name="connsiteX125" fmla="*/ 0 w 3898347"/>
              <a:gd name="connsiteY125" fmla="*/ 4299085 h 4299085"/>
              <a:gd name="connsiteX126" fmla="*/ 0 w 3898347"/>
              <a:gd name="connsiteY126" fmla="*/ 15850 h 4299085"/>
              <a:gd name="connsiteX0" fmla="*/ 3898347 w 3898347"/>
              <a:gd name="connsiteY0" fmla="*/ 0 h 4299085"/>
              <a:gd name="connsiteX1" fmla="*/ 3898347 w 3898347"/>
              <a:gd name="connsiteY1" fmla="*/ 3834445 h 4299085"/>
              <a:gd name="connsiteX2" fmla="*/ 3892314 w 3898347"/>
              <a:gd name="connsiteY2" fmla="*/ 3832951 h 4299085"/>
              <a:gd name="connsiteX3" fmla="*/ 3851953 w 3898347"/>
              <a:gd name="connsiteY3" fmla="*/ 3802983 h 4299085"/>
              <a:gd name="connsiteX4" fmla="*/ 3836418 w 3898347"/>
              <a:gd name="connsiteY4" fmla="*/ 3811513 h 4299085"/>
              <a:gd name="connsiteX5" fmla="*/ 3833758 w 3898347"/>
              <a:gd name="connsiteY5" fmla="*/ 3813341 h 4299085"/>
              <a:gd name="connsiteX6" fmla="*/ 3822673 w 3898347"/>
              <a:gd name="connsiteY6" fmla="*/ 3812913 h 4299085"/>
              <a:gd name="connsiteX7" fmla="*/ 3820104 w 3898347"/>
              <a:gd name="connsiteY7" fmla="*/ 3822466 h 4299085"/>
              <a:gd name="connsiteX8" fmla="*/ 3803816 w 3898347"/>
              <a:gd name="connsiteY8" fmla="*/ 3828757 h 4299085"/>
              <a:gd name="connsiteX9" fmla="*/ 3783259 w 3898347"/>
              <a:gd name="connsiteY9" fmla="*/ 3825276 h 4299085"/>
              <a:gd name="connsiteX10" fmla="*/ 3729936 w 3898347"/>
              <a:gd name="connsiteY10" fmla="*/ 3815386 h 4299085"/>
              <a:gd name="connsiteX11" fmla="*/ 3726018 w 3898347"/>
              <a:gd name="connsiteY11" fmla="*/ 3815100 h 4299085"/>
              <a:gd name="connsiteX12" fmla="*/ 3725413 w 3898347"/>
              <a:gd name="connsiteY12" fmla="*/ 3814615 h 4299085"/>
              <a:gd name="connsiteX13" fmla="*/ 3713801 w 3898347"/>
              <a:gd name="connsiteY13" fmla="*/ 3811018 h 4299085"/>
              <a:gd name="connsiteX14" fmla="*/ 3709087 w 3898347"/>
              <a:gd name="connsiteY14" fmla="*/ 3813195 h 4299085"/>
              <a:gd name="connsiteX15" fmla="*/ 3698038 w 3898347"/>
              <a:gd name="connsiteY15" fmla="*/ 3806182 h 4299085"/>
              <a:gd name="connsiteX16" fmla="*/ 3662227 w 3898347"/>
              <a:gd name="connsiteY16" fmla="*/ 3807761 h 4299085"/>
              <a:gd name="connsiteX17" fmla="*/ 3659872 w 3898347"/>
              <a:gd name="connsiteY17" fmla="*/ 3805524 h 4299085"/>
              <a:gd name="connsiteX18" fmla="*/ 3643454 w 3898347"/>
              <a:gd name="connsiteY18" fmla="*/ 3794831 h 4299085"/>
              <a:gd name="connsiteX19" fmla="*/ 3624789 w 3898347"/>
              <a:gd name="connsiteY19" fmla="*/ 3803185 h 4299085"/>
              <a:gd name="connsiteX20" fmla="*/ 3602327 w 3898347"/>
              <a:gd name="connsiteY20" fmla="*/ 3794616 h 4299085"/>
              <a:gd name="connsiteX21" fmla="*/ 3596645 w 3898347"/>
              <a:gd name="connsiteY21" fmla="*/ 3797108 h 4299085"/>
              <a:gd name="connsiteX22" fmla="*/ 3574144 w 3898347"/>
              <a:gd name="connsiteY22" fmla="*/ 3795108 h 4299085"/>
              <a:gd name="connsiteX23" fmla="*/ 3562310 w 3898347"/>
              <a:gd name="connsiteY23" fmla="*/ 3787534 h 4299085"/>
              <a:gd name="connsiteX24" fmla="*/ 3551635 w 3898347"/>
              <a:gd name="connsiteY24" fmla="*/ 3797705 h 4299085"/>
              <a:gd name="connsiteX25" fmla="*/ 3550175 w 3898347"/>
              <a:gd name="connsiteY25" fmla="*/ 3803199 h 4299085"/>
              <a:gd name="connsiteX26" fmla="*/ 3542668 w 3898347"/>
              <a:gd name="connsiteY26" fmla="*/ 3803283 h 4299085"/>
              <a:gd name="connsiteX27" fmla="*/ 3533033 w 3898347"/>
              <a:gd name="connsiteY27" fmla="*/ 3799071 h 4299085"/>
              <a:gd name="connsiteX28" fmla="*/ 3521726 w 3898347"/>
              <a:gd name="connsiteY28" fmla="*/ 3804691 h 4299085"/>
              <a:gd name="connsiteX29" fmla="*/ 3520080 w 3898347"/>
              <a:gd name="connsiteY29" fmla="*/ 3805210 h 4299085"/>
              <a:gd name="connsiteX30" fmla="*/ 3508491 w 3898347"/>
              <a:gd name="connsiteY30" fmla="*/ 3797398 h 4299085"/>
              <a:gd name="connsiteX31" fmla="*/ 3503787 w 3898347"/>
              <a:gd name="connsiteY31" fmla="*/ 3797787 h 4299085"/>
              <a:gd name="connsiteX32" fmla="*/ 3492165 w 3898347"/>
              <a:gd name="connsiteY32" fmla="*/ 3799887 h 4299085"/>
              <a:gd name="connsiteX33" fmla="*/ 3472233 w 3898347"/>
              <a:gd name="connsiteY33" fmla="*/ 3805682 h 4299085"/>
              <a:gd name="connsiteX34" fmla="*/ 3465921 w 3898347"/>
              <a:gd name="connsiteY34" fmla="*/ 3805814 h 4299085"/>
              <a:gd name="connsiteX35" fmla="*/ 3455541 w 3898347"/>
              <a:gd name="connsiteY35" fmla="*/ 3815505 h 4299085"/>
              <a:gd name="connsiteX36" fmla="*/ 3429027 w 3898347"/>
              <a:gd name="connsiteY36" fmla="*/ 3816906 h 4299085"/>
              <a:gd name="connsiteX37" fmla="*/ 3369507 w 3898347"/>
              <a:gd name="connsiteY37" fmla="*/ 3825563 h 4299085"/>
              <a:gd name="connsiteX38" fmla="*/ 3324491 w 3898347"/>
              <a:gd name="connsiteY38" fmla="*/ 3832006 h 4299085"/>
              <a:gd name="connsiteX39" fmla="*/ 3244235 w 3898347"/>
              <a:gd name="connsiteY39" fmla="*/ 3834376 h 4299085"/>
              <a:gd name="connsiteX40" fmla="*/ 3226507 w 3898347"/>
              <a:gd name="connsiteY40" fmla="*/ 3820131 h 4299085"/>
              <a:gd name="connsiteX41" fmla="*/ 3191688 w 3898347"/>
              <a:gd name="connsiteY41" fmla="*/ 3837359 h 4299085"/>
              <a:gd name="connsiteX42" fmla="*/ 3185553 w 3898347"/>
              <a:gd name="connsiteY42" fmla="*/ 3859030 h 4299085"/>
              <a:gd name="connsiteX43" fmla="*/ 3137926 w 3898347"/>
              <a:gd name="connsiteY43" fmla="*/ 3867782 h 4299085"/>
              <a:gd name="connsiteX44" fmla="*/ 3090188 w 3898347"/>
              <a:gd name="connsiteY44" fmla="*/ 3855036 h 4299085"/>
              <a:gd name="connsiteX45" fmla="*/ 3031422 w 3898347"/>
              <a:gd name="connsiteY45" fmla="*/ 3858298 h 4299085"/>
              <a:gd name="connsiteX46" fmla="*/ 2996288 w 3898347"/>
              <a:gd name="connsiteY46" fmla="*/ 3860020 h 4299085"/>
              <a:gd name="connsiteX47" fmla="*/ 2901661 w 3898347"/>
              <a:gd name="connsiteY47" fmla="*/ 3882243 h 4299085"/>
              <a:gd name="connsiteX48" fmla="*/ 2782141 w 3898347"/>
              <a:gd name="connsiteY48" fmla="*/ 3932983 h 4299085"/>
              <a:gd name="connsiteX49" fmla="*/ 2749597 w 3898347"/>
              <a:gd name="connsiteY49" fmla="*/ 3956746 h 4299085"/>
              <a:gd name="connsiteX50" fmla="*/ 2730493 w 3898347"/>
              <a:gd name="connsiteY50" fmla="*/ 3955236 h 4299085"/>
              <a:gd name="connsiteX51" fmla="*/ 2707507 w 3898347"/>
              <a:gd name="connsiteY51" fmla="*/ 3947771 h 4299085"/>
              <a:gd name="connsiteX52" fmla="*/ 2701937 w 3898347"/>
              <a:gd name="connsiteY52" fmla="*/ 3950565 h 4299085"/>
              <a:gd name="connsiteX53" fmla="*/ 2679435 w 3898347"/>
              <a:gd name="connsiteY53" fmla="*/ 3949768 h 4299085"/>
              <a:gd name="connsiteX54" fmla="*/ 2667352 w 3898347"/>
              <a:gd name="connsiteY54" fmla="*/ 3942821 h 4299085"/>
              <a:gd name="connsiteX55" fmla="*/ 2657096 w 3898347"/>
              <a:gd name="connsiteY55" fmla="*/ 3953571 h 4299085"/>
              <a:gd name="connsiteX56" fmla="*/ 2655161 w 3898347"/>
              <a:gd name="connsiteY56" fmla="*/ 3962216 h 4299085"/>
              <a:gd name="connsiteX57" fmla="*/ 2638604 w 3898347"/>
              <a:gd name="connsiteY57" fmla="*/ 3955936 h 4299085"/>
              <a:gd name="connsiteX58" fmla="*/ 2626185 w 3898347"/>
              <a:gd name="connsiteY58" fmla="*/ 3962937 h 4299085"/>
              <a:gd name="connsiteX59" fmla="*/ 2614077 w 3898347"/>
              <a:gd name="connsiteY59" fmla="*/ 3955576 h 4299085"/>
              <a:gd name="connsiteX60" fmla="*/ 2609403 w 3898347"/>
              <a:gd name="connsiteY60" fmla="*/ 3956215 h 4299085"/>
              <a:gd name="connsiteX61" fmla="*/ 2597896 w 3898347"/>
              <a:gd name="connsiteY61" fmla="*/ 3958939 h 4299085"/>
              <a:gd name="connsiteX62" fmla="*/ 2578251 w 3898347"/>
              <a:gd name="connsiteY62" fmla="*/ 3965812 h 4299085"/>
              <a:gd name="connsiteX63" fmla="*/ 2571961 w 3898347"/>
              <a:gd name="connsiteY63" fmla="*/ 3966278 h 4299085"/>
              <a:gd name="connsiteX64" fmla="*/ 2559399 w 3898347"/>
              <a:gd name="connsiteY64" fmla="*/ 3979193 h 4299085"/>
              <a:gd name="connsiteX65" fmla="*/ 2533560 w 3898347"/>
              <a:gd name="connsiteY65" fmla="*/ 3988160 h 4299085"/>
              <a:gd name="connsiteX66" fmla="*/ 2515299 w 3898347"/>
              <a:gd name="connsiteY66" fmla="*/ 4016867 h 4299085"/>
              <a:gd name="connsiteX67" fmla="*/ 2513423 w 3898347"/>
              <a:gd name="connsiteY67" fmla="*/ 4018759 h 4299085"/>
              <a:gd name="connsiteX68" fmla="*/ 2482991 w 3898347"/>
              <a:gd name="connsiteY68" fmla="*/ 4012935 h 4299085"/>
              <a:gd name="connsiteX69" fmla="*/ 2446940 w 3898347"/>
              <a:gd name="connsiteY69" fmla="*/ 4021172 h 4299085"/>
              <a:gd name="connsiteX70" fmla="*/ 2404883 w 3898347"/>
              <a:gd name="connsiteY70" fmla="*/ 4024808 h 4299085"/>
              <a:gd name="connsiteX71" fmla="*/ 2373894 w 3898347"/>
              <a:gd name="connsiteY71" fmla="*/ 4023827 h 4299085"/>
              <a:gd name="connsiteX72" fmla="*/ 2297080 w 3898347"/>
              <a:gd name="connsiteY72" fmla="*/ 4040841 h 4299085"/>
              <a:gd name="connsiteX73" fmla="*/ 2170615 w 3898347"/>
              <a:gd name="connsiteY73" fmla="*/ 4077196 h 4299085"/>
              <a:gd name="connsiteX74" fmla="*/ 2143580 w 3898347"/>
              <a:gd name="connsiteY74" fmla="*/ 4083102 h 4299085"/>
              <a:gd name="connsiteX75" fmla="*/ 2119893 w 3898347"/>
              <a:gd name="connsiteY75" fmla="*/ 4080874 h 4299085"/>
              <a:gd name="connsiteX76" fmla="*/ 2114008 w 3898347"/>
              <a:gd name="connsiteY76" fmla="*/ 4073996 h 4299085"/>
              <a:gd name="connsiteX77" fmla="*/ 2099067 w 3898347"/>
              <a:gd name="connsiteY77" fmla="*/ 4076068 h 4299085"/>
              <a:gd name="connsiteX78" fmla="*/ 2095000 w 3898347"/>
              <a:gd name="connsiteY78" fmla="*/ 4075096 h 4299085"/>
              <a:gd name="connsiteX79" fmla="*/ 2071767 w 3898347"/>
              <a:gd name="connsiteY79" fmla="*/ 4071044 h 4299085"/>
              <a:gd name="connsiteX80" fmla="*/ 2024486 w 3898347"/>
              <a:gd name="connsiteY80" fmla="*/ 4100276 h 4299085"/>
              <a:gd name="connsiteX81" fmla="*/ 1964411 w 3898347"/>
              <a:gd name="connsiteY81" fmla="*/ 4105069 h 4299085"/>
              <a:gd name="connsiteX82" fmla="*/ 1739945 w 3898347"/>
              <a:gd name="connsiteY82" fmla="*/ 4171795 h 4299085"/>
              <a:gd name="connsiteX83" fmla="*/ 1610556 w 3898347"/>
              <a:gd name="connsiteY83" fmla="*/ 4167701 h 4299085"/>
              <a:gd name="connsiteX84" fmla="*/ 1553623 w 3898347"/>
              <a:gd name="connsiteY84" fmla="*/ 4236045 h 4299085"/>
              <a:gd name="connsiteX85" fmla="*/ 1548640 w 3898347"/>
              <a:gd name="connsiteY85" fmla="*/ 4238297 h 4299085"/>
              <a:gd name="connsiteX86" fmla="*/ 1530136 w 3898347"/>
              <a:gd name="connsiteY86" fmla="*/ 4227121 h 4299085"/>
              <a:gd name="connsiteX87" fmla="*/ 1508787 w 3898347"/>
              <a:gd name="connsiteY87" fmla="*/ 4234213 h 4299085"/>
              <a:gd name="connsiteX88" fmla="*/ 1488914 w 3898347"/>
              <a:gd name="connsiteY88" fmla="*/ 4241772 h 4299085"/>
              <a:gd name="connsiteX89" fmla="*/ 1488999 w 3898347"/>
              <a:gd name="connsiteY89" fmla="*/ 4251186 h 4299085"/>
              <a:gd name="connsiteX90" fmla="*/ 1475364 w 3898347"/>
              <a:gd name="connsiteY90" fmla="*/ 4248364 h 4299085"/>
              <a:gd name="connsiteX91" fmla="*/ 1457275 w 3898347"/>
              <a:gd name="connsiteY91" fmla="*/ 4252863 h 4299085"/>
              <a:gd name="connsiteX92" fmla="*/ 1448085 w 3898347"/>
              <a:gd name="connsiteY92" fmla="*/ 4248391 h 4299085"/>
              <a:gd name="connsiteX93" fmla="*/ 1315306 w 3898347"/>
              <a:gd name="connsiteY93" fmla="*/ 4237004 h 4299085"/>
              <a:gd name="connsiteX94" fmla="*/ 1272434 w 3898347"/>
              <a:gd name="connsiteY94" fmla="*/ 4244958 h 4299085"/>
              <a:gd name="connsiteX95" fmla="*/ 1231567 w 3898347"/>
              <a:gd name="connsiteY95" fmla="*/ 4219356 h 4299085"/>
              <a:gd name="connsiteX96" fmla="*/ 1216643 w 3898347"/>
              <a:gd name="connsiteY96" fmla="*/ 4229828 h 4299085"/>
              <a:gd name="connsiteX97" fmla="*/ 1214101 w 3898347"/>
              <a:gd name="connsiteY97" fmla="*/ 4231991 h 4299085"/>
              <a:gd name="connsiteX98" fmla="*/ 1203193 w 3898347"/>
              <a:gd name="connsiteY98" fmla="*/ 4232867 h 4299085"/>
              <a:gd name="connsiteX99" fmla="*/ 1201049 w 3898347"/>
              <a:gd name="connsiteY99" fmla="*/ 4242842 h 4299085"/>
              <a:gd name="connsiteX100" fmla="*/ 1185298 w 3898347"/>
              <a:gd name="connsiteY100" fmla="*/ 4251133 h 4299085"/>
              <a:gd name="connsiteX101" fmla="*/ 1164955 w 3898347"/>
              <a:gd name="connsiteY101" fmla="*/ 4250027 h 4299085"/>
              <a:gd name="connsiteX102" fmla="*/ 1067357 w 3898347"/>
              <a:gd name="connsiteY102" fmla="*/ 4233908 h 4299085"/>
              <a:gd name="connsiteX103" fmla="*/ 1009492 w 3898347"/>
              <a:gd name="connsiteY103" fmla="*/ 4230455 h 4299085"/>
              <a:gd name="connsiteX104" fmla="*/ 988345 w 3898347"/>
              <a:gd name="connsiteY104" fmla="*/ 4238880 h 4299085"/>
              <a:gd name="connsiteX105" fmla="*/ 958251 w 3898347"/>
              <a:gd name="connsiteY105" fmla="*/ 4244100 h 4299085"/>
              <a:gd name="connsiteX106" fmla="*/ 905785 w 3898347"/>
              <a:gd name="connsiteY106" fmla="*/ 4260845 h 4299085"/>
              <a:gd name="connsiteX107" fmla="*/ 834176 w 3898347"/>
              <a:gd name="connsiteY107" fmla="*/ 4270241 h 4299085"/>
              <a:gd name="connsiteX108" fmla="*/ 778474 w 3898347"/>
              <a:gd name="connsiteY108" fmla="*/ 4235526 h 4299085"/>
              <a:gd name="connsiteX109" fmla="*/ 774418 w 3898347"/>
              <a:gd name="connsiteY109" fmla="*/ 4242583 h 4299085"/>
              <a:gd name="connsiteX110" fmla="*/ 737705 w 3898347"/>
              <a:gd name="connsiteY110" fmla="*/ 4238891 h 4299085"/>
              <a:gd name="connsiteX111" fmla="*/ 605027 w 3898347"/>
              <a:gd name="connsiteY111" fmla="*/ 4175863 h 4299085"/>
              <a:gd name="connsiteX112" fmla="*/ 533391 w 3898347"/>
              <a:gd name="connsiteY112" fmla="*/ 4170035 h 4299085"/>
              <a:gd name="connsiteX113" fmla="*/ 508621 w 3898347"/>
              <a:gd name="connsiteY113" fmla="*/ 4176044 h 4299085"/>
              <a:gd name="connsiteX114" fmla="*/ 467082 w 3898347"/>
              <a:gd name="connsiteY114" fmla="*/ 4185616 h 4299085"/>
              <a:gd name="connsiteX115" fmla="*/ 437646 w 3898347"/>
              <a:gd name="connsiteY115" fmla="*/ 4212658 h 4299085"/>
              <a:gd name="connsiteX116" fmla="*/ 402271 w 3898347"/>
              <a:gd name="connsiteY116" fmla="*/ 4212774 h 4299085"/>
              <a:gd name="connsiteX117" fmla="*/ 391968 w 3898347"/>
              <a:gd name="connsiteY117" fmla="*/ 4187073 h 4299085"/>
              <a:gd name="connsiteX118" fmla="*/ 354806 w 3898347"/>
              <a:gd name="connsiteY118" fmla="*/ 4195545 h 4299085"/>
              <a:gd name="connsiteX119" fmla="*/ 298662 w 3898347"/>
              <a:gd name="connsiteY119" fmla="*/ 4211227 h 4299085"/>
              <a:gd name="connsiteX120" fmla="*/ 265740 w 3898347"/>
              <a:gd name="connsiteY120" fmla="*/ 4213623 h 4299085"/>
              <a:gd name="connsiteX121" fmla="*/ 176403 w 3898347"/>
              <a:gd name="connsiteY121" fmla="*/ 4227393 h 4299085"/>
              <a:gd name="connsiteX122" fmla="*/ 37148 w 3898347"/>
              <a:gd name="connsiteY122" fmla="*/ 4289154 h 4299085"/>
              <a:gd name="connsiteX123" fmla="*/ 5850 w 3898347"/>
              <a:gd name="connsiteY123" fmla="*/ 4296945 h 4299085"/>
              <a:gd name="connsiteX124" fmla="*/ 0 w 3898347"/>
              <a:gd name="connsiteY124" fmla="*/ 4299085 h 4299085"/>
              <a:gd name="connsiteX125" fmla="*/ 0 w 3898347"/>
              <a:gd name="connsiteY125" fmla="*/ 15850 h 4299085"/>
              <a:gd name="connsiteX126" fmla="*/ 3898347 w 3898347"/>
              <a:gd name="connsiteY126" fmla="*/ 0 h 429908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37148 w 3898347"/>
              <a:gd name="connsiteY122" fmla="*/ 4289154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96945"/>
              <a:gd name="connsiteX1" fmla="*/ 3898347 w 3898347"/>
              <a:gd name="connsiteY1" fmla="*/ 3834445 h 4296945"/>
              <a:gd name="connsiteX2" fmla="*/ 3892314 w 3898347"/>
              <a:gd name="connsiteY2" fmla="*/ 3832951 h 4296945"/>
              <a:gd name="connsiteX3" fmla="*/ 3851953 w 3898347"/>
              <a:gd name="connsiteY3" fmla="*/ 3802983 h 4296945"/>
              <a:gd name="connsiteX4" fmla="*/ 3836418 w 3898347"/>
              <a:gd name="connsiteY4" fmla="*/ 3811513 h 4296945"/>
              <a:gd name="connsiteX5" fmla="*/ 3833758 w 3898347"/>
              <a:gd name="connsiteY5" fmla="*/ 3813341 h 4296945"/>
              <a:gd name="connsiteX6" fmla="*/ 3822673 w 3898347"/>
              <a:gd name="connsiteY6" fmla="*/ 3812913 h 4296945"/>
              <a:gd name="connsiteX7" fmla="*/ 3820104 w 3898347"/>
              <a:gd name="connsiteY7" fmla="*/ 3822466 h 4296945"/>
              <a:gd name="connsiteX8" fmla="*/ 3803816 w 3898347"/>
              <a:gd name="connsiteY8" fmla="*/ 3828757 h 4296945"/>
              <a:gd name="connsiteX9" fmla="*/ 3783259 w 3898347"/>
              <a:gd name="connsiteY9" fmla="*/ 3825276 h 4296945"/>
              <a:gd name="connsiteX10" fmla="*/ 3729936 w 3898347"/>
              <a:gd name="connsiteY10" fmla="*/ 3815386 h 4296945"/>
              <a:gd name="connsiteX11" fmla="*/ 3726018 w 3898347"/>
              <a:gd name="connsiteY11" fmla="*/ 3815100 h 4296945"/>
              <a:gd name="connsiteX12" fmla="*/ 3725413 w 3898347"/>
              <a:gd name="connsiteY12" fmla="*/ 3814615 h 4296945"/>
              <a:gd name="connsiteX13" fmla="*/ 3713801 w 3898347"/>
              <a:gd name="connsiteY13" fmla="*/ 3811018 h 4296945"/>
              <a:gd name="connsiteX14" fmla="*/ 3709087 w 3898347"/>
              <a:gd name="connsiteY14" fmla="*/ 3813195 h 4296945"/>
              <a:gd name="connsiteX15" fmla="*/ 3698038 w 3898347"/>
              <a:gd name="connsiteY15" fmla="*/ 3806182 h 4296945"/>
              <a:gd name="connsiteX16" fmla="*/ 3662227 w 3898347"/>
              <a:gd name="connsiteY16" fmla="*/ 3807761 h 4296945"/>
              <a:gd name="connsiteX17" fmla="*/ 3659872 w 3898347"/>
              <a:gd name="connsiteY17" fmla="*/ 3805524 h 4296945"/>
              <a:gd name="connsiteX18" fmla="*/ 3643454 w 3898347"/>
              <a:gd name="connsiteY18" fmla="*/ 3794831 h 4296945"/>
              <a:gd name="connsiteX19" fmla="*/ 3624789 w 3898347"/>
              <a:gd name="connsiteY19" fmla="*/ 3803185 h 4296945"/>
              <a:gd name="connsiteX20" fmla="*/ 3602327 w 3898347"/>
              <a:gd name="connsiteY20" fmla="*/ 3794616 h 4296945"/>
              <a:gd name="connsiteX21" fmla="*/ 3596645 w 3898347"/>
              <a:gd name="connsiteY21" fmla="*/ 3797108 h 4296945"/>
              <a:gd name="connsiteX22" fmla="*/ 3574144 w 3898347"/>
              <a:gd name="connsiteY22" fmla="*/ 3795108 h 4296945"/>
              <a:gd name="connsiteX23" fmla="*/ 3562310 w 3898347"/>
              <a:gd name="connsiteY23" fmla="*/ 3787534 h 4296945"/>
              <a:gd name="connsiteX24" fmla="*/ 3551635 w 3898347"/>
              <a:gd name="connsiteY24" fmla="*/ 3797705 h 4296945"/>
              <a:gd name="connsiteX25" fmla="*/ 3550175 w 3898347"/>
              <a:gd name="connsiteY25" fmla="*/ 3803199 h 4296945"/>
              <a:gd name="connsiteX26" fmla="*/ 3542668 w 3898347"/>
              <a:gd name="connsiteY26" fmla="*/ 3803283 h 4296945"/>
              <a:gd name="connsiteX27" fmla="*/ 3533033 w 3898347"/>
              <a:gd name="connsiteY27" fmla="*/ 3799071 h 4296945"/>
              <a:gd name="connsiteX28" fmla="*/ 3521726 w 3898347"/>
              <a:gd name="connsiteY28" fmla="*/ 3804691 h 4296945"/>
              <a:gd name="connsiteX29" fmla="*/ 3520080 w 3898347"/>
              <a:gd name="connsiteY29" fmla="*/ 3805210 h 4296945"/>
              <a:gd name="connsiteX30" fmla="*/ 3508491 w 3898347"/>
              <a:gd name="connsiteY30" fmla="*/ 3797398 h 4296945"/>
              <a:gd name="connsiteX31" fmla="*/ 3503787 w 3898347"/>
              <a:gd name="connsiteY31" fmla="*/ 3797787 h 4296945"/>
              <a:gd name="connsiteX32" fmla="*/ 3492165 w 3898347"/>
              <a:gd name="connsiteY32" fmla="*/ 3799887 h 4296945"/>
              <a:gd name="connsiteX33" fmla="*/ 3472233 w 3898347"/>
              <a:gd name="connsiteY33" fmla="*/ 3805682 h 4296945"/>
              <a:gd name="connsiteX34" fmla="*/ 3465921 w 3898347"/>
              <a:gd name="connsiteY34" fmla="*/ 3805814 h 4296945"/>
              <a:gd name="connsiteX35" fmla="*/ 3455541 w 3898347"/>
              <a:gd name="connsiteY35" fmla="*/ 3815505 h 4296945"/>
              <a:gd name="connsiteX36" fmla="*/ 3429027 w 3898347"/>
              <a:gd name="connsiteY36" fmla="*/ 3816906 h 4296945"/>
              <a:gd name="connsiteX37" fmla="*/ 3369507 w 3898347"/>
              <a:gd name="connsiteY37" fmla="*/ 3825563 h 4296945"/>
              <a:gd name="connsiteX38" fmla="*/ 3324491 w 3898347"/>
              <a:gd name="connsiteY38" fmla="*/ 3832006 h 4296945"/>
              <a:gd name="connsiteX39" fmla="*/ 3244235 w 3898347"/>
              <a:gd name="connsiteY39" fmla="*/ 3834376 h 4296945"/>
              <a:gd name="connsiteX40" fmla="*/ 3226507 w 3898347"/>
              <a:gd name="connsiteY40" fmla="*/ 3820131 h 4296945"/>
              <a:gd name="connsiteX41" fmla="*/ 3191688 w 3898347"/>
              <a:gd name="connsiteY41" fmla="*/ 3837359 h 4296945"/>
              <a:gd name="connsiteX42" fmla="*/ 3185553 w 3898347"/>
              <a:gd name="connsiteY42" fmla="*/ 3859030 h 4296945"/>
              <a:gd name="connsiteX43" fmla="*/ 3137926 w 3898347"/>
              <a:gd name="connsiteY43" fmla="*/ 3867782 h 4296945"/>
              <a:gd name="connsiteX44" fmla="*/ 3090188 w 3898347"/>
              <a:gd name="connsiteY44" fmla="*/ 3855036 h 4296945"/>
              <a:gd name="connsiteX45" fmla="*/ 3031422 w 3898347"/>
              <a:gd name="connsiteY45" fmla="*/ 3858298 h 4296945"/>
              <a:gd name="connsiteX46" fmla="*/ 2996288 w 3898347"/>
              <a:gd name="connsiteY46" fmla="*/ 3860020 h 4296945"/>
              <a:gd name="connsiteX47" fmla="*/ 2901661 w 3898347"/>
              <a:gd name="connsiteY47" fmla="*/ 3882243 h 4296945"/>
              <a:gd name="connsiteX48" fmla="*/ 2782141 w 3898347"/>
              <a:gd name="connsiteY48" fmla="*/ 3932983 h 4296945"/>
              <a:gd name="connsiteX49" fmla="*/ 2749597 w 3898347"/>
              <a:gd name="connsiteY49" fmla="*/ 3956746 h 4296945"/>
              <a:gd name="connsiteX50" fmla="*/ 2730493 w 3898347"/>
              <a:gd name="connsiteY50" fmla="*/ 3955236 h 4296945"/>
              <a:gd name="connsiteX51" fmla="*/ 2707507 w 3898347"/>
              <a:gd name="connsiteY51" fmla="*/ 3947771 h 4296945"/>
              <a:gd name="connsiteX52" fmla="*/ 2701937 w 3898347"/>
              <a:gd name="connsiteY52" fmla="*/ 3950565 h 4296945"/>
              <a:gd name="connsiteX53" fmla="*/ 2679435 w 3898347"/>
              <a:gd name="connsiteY53" fmla="*/ 3949768 h 4296945"/>
              <a:gd name="connsiteX54" fmla="*/ 2667352 w 3898347"/>
              <a:gd name="connsiteY54" fmla="*/ 3942821 h 4296945"/>
              <a:gd name="connsiteX55" fmla="*/ 2657096 w 3898347"/>
              <a:gd name="connsiteY55" fmla="*/ 3953571 h 4296945"/>
              <a:gd name="connsiteX56" fmla="*/ 2655161 w 3898347"/>
              <a:gd name="connsiteY56" fmla="*/ 3962216 h 4296945"/>
              <a:gd name="connsiteX57" fmla="*/ 2638604 w 3898347"/>
              <a:gd name="connsiteY57" fmla="*/ 3955936 h 4296945"/>
              <a:gd name="connsiteX58" fmla="*/ 2626185 w 3898347"/>
              <a:gd name="connsiteY58" fmla="*/ 3962937 h 4296945"/>
              <a:gd name="connsiteX59" fmla="*/ 2614077 w 3898347"/>
              <a:gd name="connsiteY59" fmla="*/ 3955576 h 4296945"/>
              <a:gd name="connsiteX60" fmla="*/ 2609403 w 3898347"/>
              <a:gd name="connsiteY60" fmla="*/ 3956215 h 4296945"/>
              <a:gd name="connsiteX61" fmla="*/ 2597896 w 3898347"/>
              <a:gd name="connsiteY61" fmla="*/ 3958939 h 4296945"/>
              <a:gd name="connsiteX62" fmla="*/ 2578251 w 3898347"/>
              <a:gd name="connsiteY62" fmla="*/ 3965812 h 4296945"/>
              <a:gd name="connsiteX63" fmla="*/ 2571961 w 3898347"/>
              <a:gd name="connsiteY63" fmla="*/ 3966278 h 4296945"/>
              <a:gd name="connsiteX64" fmla="*/ 2559399 w 3898347"/>
              <a:gd name="connsiteY64" fmla="*/ 3979193 h 4296945"/>
              <a:gd name="connsiteX65" fmla="*/ 2533560 w 3898347"/>
              <a:gd name="connsiteY65" fmla="*/ 3988160 h 4296945"/>
              <a:gd name="connsiteX66" fmla="*/ 2515299 w 3898347"/>
              <a:gd name="connsiteY66" fmla="*/ 4016867 h 4296945"/>
              <a:gd name="connsiteX67" fmla="*/ 2513423 w 3898347"/>
              <a:gd name="connsiteY67" fmla="*/ 4018759 h 4296945"/>
              <a:gd name="connsiteX68" fmla="*/ 2482991 w 3898347"/>
              <a:gd name="connsiteY68" fmla="*/ 4012935 h 4296945"/>
              <a:gd name="connsiteX69" fmla="*/ 2446940 w 3898347"/>
              <a:gd name="connsiteY69" fmla="*/ 4021172 h 4296945"/>
              <a:gd name="connsiteX70" fmla="*/ 2404883 w 3898347"/>
              <a:gd name="connsiteY70" fmla="*/ 4024808 h 4296945"/>
              <a:gd name="connsiteX71" fmla="*/ 2373894 w 3898347"/>
              <a:gd name="connsiteY71" fmla="*/ 4023827 h 4296945"/>
              <a:gd name="connsiteX72" fmla="*/ 2297080 w 3898347"/>
              <a:gd name="connsiteY72" fmla="*/ 4040841 h 4296945"/>
              <a:gd name="connsiteX73" fmla="*/ 2170615 w 3898347"/>
              <a:gd name="connsiteY73" fmla="*/ 4077196 h 4296945"/>
              <a:gd name="connsiteX74" fmla="*/ 2143580 w 3898347"/>
              <a:gd name="connsiteY74" fmla="*/ 4083102 h 4296945"/>
              <a:gd name="connsiteX75" fmla="*/ 2119893 w 3898347"/>
              <a:gd name="connsiteY75" fmla="*/ 4080874 h 4296945"/>
              <a:gd name="connsiteX76" fmla="*/ 2114008 w 3898347"/>
              <a:gd name="connsiteY76" fmla="*/ 4073996 h 4296945"/>
              <a:gd name="connsiteX77" fmla="*/ 2099067 w 3898347"/>
              <a:gd name="connsiteY77" fmla="*/ 4076068 h 4296945"/>
              <a:gd name="connsiteX78" fmla="*/ 2095000 w 3898347"/>
              <a:gd name="connsiteY78" fmla="*/ 4075096 h 4296945"/>
              <a:gd name="connsiteX79" fmla="*/ 2071767 w 3898347"/>
              <a:gd name="connsiteY79" fmla="*/ 4071044 h 4296945"/>
              <a:gd name="connsiteX80" fmla="*/ 2024486 w 3898347"/>
              <a:gd name="connsiteY80" fmla="*/ 4100276 h 4296945"/>
              <a:gd name="connsiteX81" fmla="*/ 1964411 w 3898347"/>
              <a:gd name="connsiteY81" fmla="*/ 4105069 h 4296945"/>
              <a:gd name="connsiteX82" fmla="*/ 1739945 w 3898347"/>
              <a:gd name="connsiteY82" fmla="*/ 4171795 h 4296945"/>
              <a:gd name="connsiteX83" fmla="*/ 1610556 w 3898347"/>
              <a:gd name="connsiteY83" fmla="*/ 4167701 h 4296945"/>
              <a:gd name="connsiteX84" fmla="*/ 1553623 w 3898347"/>
              <a:gd name="connsiteY84" fmla="*/ 4236045 h 4296945"/>
              <a:gd name="connsiteX85" fmla="*/ 1548640 w 3898347"/>
              <a:gd name="connsiteY85" fmla="*/ 4238297 h 4296945"/>
              <a:gd name="connsiteX86" fmla="*/ 1530136 w 3898347"/>
              <a:gd name="connsiteY86" fmla="*/ 4227121 h 4296945"/>
              <a:gd name="connsiteX87" fmla="*/ 1508787 w 3898347"/>
              <a:gd name="connsiteY87" fmla="*/ 4234213 h 4296945"/>
              <a:gd name="connsiteX88" fmla="*/ 1488914 w 3898347"/>
              <a:gd name="connsiteY88" fmla="*/ 4241772 h 4296945"/>
              <a:gd name="connsiteX89" fmla="*/ 1488999 w 3898347"/>
              <a:gd name="connsiteY89" fmla="*/ 4251186 h 4296945"/>
              <a:gd name="connsiteX90" fmla="*/ 1475364 w 3898347"/>
              <a:gd name="connsiteY90" fmla="*/ 4248364 h 4296945"/>
              <a:gd name="connsiteX91" fmla="*/ 1457275 w 3898347"/>
              <a:gd name="connsiteY91" fmla="*/ 4252863 h 4296945"/>
              <a:gd name="connsiteX92" fmla="*/ 1448085 w 3898347"/>
              <a:gd name="connsiteY92" fmla="*/ 4248391 h 4296945"/>
              <a:gd name="connsiteX93" fmla="*/ 1315306 w 3898347"/>
              <a:gd name="connsiteY93" fmla="*/ 4237004 h 4296945"/>
              <a:gd name="connsiteX94" fmla="*/ 1272434 w 3898347"/>
              <a:gd name="connsiteY94" fmla="*/ 4244958 h 4296945"/>
              <a:gd name="connsiteX95" fmla="*/ 1231567 w 3898347"/>
              <a:gd name="connsiteY95" fmla="*/ 4219356 h 4296945"/>
              <a:gd name="connsiteX96" fmla="*/ 1216643 w 3898347"/>
              <a:gd name="connsiteY96" fmla="*/ 4229828 h 4296945"/>
              <a:gd name="connsiteX97" fmla="*/ 1214101 w 3898347"/>
              <a:gd name="connsiteY97" fmla="*/ 4231991 h 4296945"/>
              <a:gd name="connsiteX98" fmla="*/ 1203193 w 3898347"/>
              <a:gd name="connsiteY98" fmla="*/ 4232867 h 4296945"/>
              <a:gd name="connsiteX99" fmla="*/ 1201049 w 3898347"/>
              <a:gd name="connsiteY99" fmla="*/ 4242842 h 4296945"/>
              <a:gd name="connsiteX100" fmla="*/ 1185298 w 3898347"/>
              <a:gd name="connsiteY100" fmla="*/ 4251133 h 4296945"/>
              <a:gd name="connsiteX101" fmla="*/ 1164955 w 3898347"/>
              <a:gd name="connsiteY101" fmla="*/ 4250027 h 4296945"/>
              <a:gd name="connsiteX102" fmla="*/ 1067357 w 3898347"/>
              <a:gd name="connsiteY102" fmla="*/ 4233908 h 4296945"/>
              <a:gd name="connsiteX103" fmla="*/ 1009492 w 3898347"/>
              <a:gd name="connsiteY103" fmla="*/ 4230455 h 4296945"/>
              <a:gd name="connsiteX104" fmla="*/ 988345 w 3898347"/>
              <a:gd name="connsiteY104" fmla="*/ 4238880 h 4296945"/>
              <a:gd name="connsiteX105" fmla="*/ 958251 w 3898347"/>
              <a:gd name="connsiteY105" fmla="*/ 4244100 h 4296945"/>
              <a:gd name="connsiteX106" fmla="*/ 905785 w 3898347"/>
              <a:gd name="connsiteY106" fmla="*/ 4260845 h 4296945"/>
              <a:gd name="connsiteX107" fmla="*/ 834176 w 3898347"/>
              <a:gd name="connsiteY107" fmla="*/ 4270241 h 4296945"/>
              <a:gd name="connsiteX108" fmla="*/ 778474 w 3898347"/>
              <a:gd name="connsiteY108" fmla="*/ 4235526 h 4296945"/>
              <a:gd name="connsiteX109" fmla="*/ 774418 w 3898347"/>
              <a:gd name="connsiteY109" fmla="*/ 4242583 h 4296945"/>
              <a:gd name="connsiteX110" fmla="*/ 737705 w 3898347"/>
              <a:gd name="connsiteY110" fmla="*/ 4238891 h 4296945"/>
              <a:gd name="connsiteX111" fmla="*/ 605027 w 3898347"/>
              <a:gd name="connsiteY111" fmla="*/ 4175863 h 4296945"/>
              <a:gd name="connsiteX112" fmla="*/ 533391 w 3898347"/>
              <a:gd name="connsiteY112" fmla="*/ 4170035 h 4296945"/>
              <a:gd name="connsiteX113" fmla="*/ 508621 w 3898347"/>
              <a:gd name="connsiteY113" fmla="*/ 4176044 h 4296945"/>
              <a:gd name="connsiteX114" fmla="*/ 467082 w 3898347"/>
              <a:gd name="connsiteY114" fmla="*/ 4185616 h 4296945"/>
              <a:gd name="connsiteX115" fmla="*/ 437646 w 3898347"/>
              <a:gd name="connsiteY115" fmla="*/ 4212658 h 4296945"/>
              <a:gd name="connsiteX116" fmla="*/ 402271 w 3898347"/>
              <a:gd name="connsiteY116" fmla="*/ 4212774 h 4296945"/>
              <a:gd name="connsiteX117" fmla="*/ 391968 w 3898347"/>
              <a:gd name="connsiteY117" fmla="*/ 4187073 h 4296945"/>
              <a:gd name="connsiteX118" fmla="*/ 354806 w 3898347"/>
              <a:gd name="connsiteY118" fmla="*/ 4195545 h 4296945"/>
              <a:gd name="connsiteX119" fmla="*/ 298662 w 3898347"/>
              <a:gd name="connsiteY119" fmla="*/ 4211227 h 4296945"/>
              <a:gd name="connsiteX120" fmla="*/ 265740 w 3898347"/>
              <a:gd name="connsiteY120" fmla="*/ 4213623 h 4296945"/>
              <a:gd name="connsiteX121" fmla="*/ 176403 w 3898347"/>
              <a:gd name="connsiteY121" fmla="*/ 4227393 h 4296945"/>
              <a:gd name="connsiteX122" fmla="*/ 82528 w 3898347"/>
              <a:gd name="connsiteY122" fmla="*/ 4275540 h 4296945"/>
              <a:gd name="connsiteX123" fmla="*/ 5850 w 3898347"/>
              <a:gd name="connsiteY123" fmla="*/ 4296945 h 4296945"/>
              <a:gd name="connsiteX124" fmla="*/ 0 w 3898347"/>
              <a:gd name="connsiteY124" fmla="*/ 4221939 h 4296945"/>
              <a:gd name="connsiteX125" fmla="*/ 0 w 3898347"/>
              <a:gd name="connsiteY125" fmla="*/ 15850 h 4296945"/>
              <a:gd name="connsiteX126" fmla="*/ 3898347 w 3898347"/>
              <a:gd name="connsiteY126" fmla="*/ 0 h 4296945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83259 w 3898347"/>
              <a:gd name="connsiteY9" fmla="*/ 3825276 h 4275540"/>
              <a:gd name="connsiteX10" fmla="*/ 3729936 w 3898347"/>
              <a:gd name="connsiteY10" fmla="*/ 3815386 h 4275540"/>
              <a:gd name="connsiteX11" fmla="*/ 3726018 w 3898347"/>
              <a:gd name="connsiteY11" fmla="*/ 3815100 h 4275540"/>
              <a:gd name="connsiteX12" fmla="*/ 3725413 w 3898347"/>
              <a:gd name="connsiteY12" fmla="*/ 3814615 h 4275540"/>
              <a:gd name="connsiteX13" fmla="*/ 3713801 w 3898347"/>
              <a:gd name="connsiteY13" fmla="*/ 3811018 h 4275540"/>
              <a:gd name="connsiteX14" fmla="*/ 3709087 w 3898347"/>
              <a:gd name="connsiteY14" fmla="*/ 3813195 h 4275540"/>
              <a:gd name="connsiteX15" fmla="*/ 3698038 w 3898347"/>
              <a:gd name="connsiteY15" fmla="*/ 3806182 h 4275540"/>
              <a:gd name="connsiteX16" fmla="*/ 3662227 w 3898347"/>
              <a:gd name="connsiteY16" fmla="*/ 3807761 h 4275540"/>
              <a:gd name="connsiteX17" fmla="*/ 3659872 w 3898347"/>
              <a:gd name="connsiteY17" fmla="*/ 3805524 h 4275540"/>
              <a:gd name="connsiteX18" fmla="*/ 3643454 w 3898347"/>
              <a:gd name="connsiteY18" fmla="*/ 3794831 h 4275540"/>
              <a:gd name="connsiteX19" fmla="*/ 3624789 w 3898347"/>
              <a:gd name="connsiteY19" fmla="*/ 3803185 h 4275540"/>
              <a:gd name="connsiteX20" fmla="*/ 3602327 w 3898347"/>
              <a:gd name="connsiteY20" fmla="*/ 3794616 h 4275540"/>
              <a:gd name="connsiteX21" fmla="*/ 3596645 w 3898347"/>
              <a:gd name="connsiteY21" fmla="*/ 3797108 h 4275540"/>
              <a:gd name="connsiteX22" fmla="*/ 3574144 w 3898347"/>
              <a:gd name="connsiteY22" fmla="*/ 3795108 h 4275540"/>
              <a:gd name="connsiteX23" fmla="*/ 3562310 w 3898347"/>
              <a:gd name="connsiteY23" fmla="*/ 3787534 h 4275540"/>
              <a:gd name="connsiteX24" fmla="*/ 3551635 w 3898347"/>
              <a:gd name="connsiteY24" fmla="*/ 3797705 h 4275540"/>
              <a:gd name="connsiteX25" fmla="*/ 3550175 w 3898347"/>
              <a:gd name="connsiteY25" fmla="*/ 3803199 h 4275540"/>
              <a:gd name="connsiteX26" fmla="*/ 3542668 w 3898347"/>
              <a:gd name="connsiteY26" fmla="*/ 3803283 h 4275540"/>
              <a:gd name="connsiteX27" fmla="*/ 3533033 w 3898347"/>
              <a:gd name="connsiteY27" fmla="*/ 3799071 h 4275540"/>
              <a:gd name="connsiteX28" fmla="*/ 3521726 w 3898347"/>
              <a:gd name="connsiteY28" fmla="*/ 3804691 h 4275540"/>
              <a:gd name="connsiteX29" fmla="*/ 3520080 w 3898347"/>
              <a:gd name="connsiteY29" fmla="*/ 3805210 h 4275540"/>
              <a:gd name="connsiteX30" fmla="*/ 3508491 w 3898347"/>
              <a:gd name="connsiteY30" fmla="*/ 3797398 h 4275540"/>
              <a:gd name="connsiteX31" fmla="*/ 3503787 w 3898347"/>
              <a:gd name="connsiteY31" fmla="*/ 3797787 h 4275540"/>
              <a:gd name="connsiteX32" fmla="*/ 3492165 w 3898347"/>
              <a:gd name="connsiteY32" fmla="*/ 3799887 h 4275540"/>
              <a:gd name="connsiteX33" fmla="*/ 3472233 w 3898347"/>
              <a:gd name="connsiteY33" fmla="*/ 3805682 h 4275540"/>
              <a:gd name="connsiteX34" fmla="*/ 3465921 w 3898347"/>
              <a:gd name="connsiteY34" fmla="*/ 3805814 h 4275540"/>
              <a:gd name="connsiteX35" fmla="*/ 3455541 w 3898347"/>
              <a:gd name="connsiteY35" fmla="*/ 3815505 h 4275540"/>
              <a:gd name="connsiteX36" fmla="*/ 3429027 w 3898347"/>
              <a:gd name="connsiteY36" fmla="*/ 3816906 h 4275540"/>
              <a:gd name="connsiteX37" fmla="*/ 3369507 w 3898347"/>
              <a:gd name="connsiteY37" fmla="*/ 3825563 h 4275540"/>
              <a:gd name="connsiteX38" fmla="*/ 3324491 w 3898347"/>
              <a:gd name="connsiteY38" fmla="*/ 3832006 h 4275540"/>
              <a:gd name="connsiteX39" fmla="*/ 3244235 w 3898347"/>
              <a:gd name="connsiteY39" fmla="*/ 3834376 h 4275540"/>
              <a:gd name="connsiteX40" fmla="*/ 3226507 w 3898347"/>
              <a:gd name="connsiteY40" fmla="*/ 3820131 h 4275540"/>
              <a:gd name="connsiteX41" fmla="*/ 3191688 w 3898347"/>
              <a:gd name="connsiteY41" fmla="*/ 3837359 h 4275540"/>
              <a:gd name="connsiteX42" fmla="*/ 3185553 w 3898347"/>
              <a:gd name="connsiteY42" fmla="*/ 3859030 h 4275540"/>
              <a:gd name="connsiteX43" fmla="*/ 3137926 w 3898347"/>
              <a:gd name="connsiteY43" fmla="*/ 3867782 h 4275540"/>
              <a:gd name="connsiteX44" fmla="*/ 3090188 w 3898347"/>
              <a:gd name="connsiteY44" fmla="*/ 3855036 h 4275540"/>
              <a:gd name="connsiteX45" fmla="*/ 3031422 w 3898347"/>
              <a:gd name="connsiteY45" fmla="*/ 3858298 h 4275540"/>
              <a:gd name="connsiteX46" fmla="*/ 2996288 w 3898347"/>
              <a:gd name="connsiteY46" fmla="*/ 3860020 h 4275540"/>
              <a:gd name="connsiteX47" fmla="*/ 2901661 w 3898347"/>
              <a:gd name="connsiteY47" fmla="*/ 3882243 h 4275540"/>
              <a:gd name="connsiteX48" fmla="*/ 2782141 w 3898347"/>
              <a:gd name="connsiteY48" fmla="*/ 3932983 h 4275540"/>
              <a:gd name="connsiteX49" fmla="*/ 2749597 w 3898347"/>
              <a:gd name="connsiteY49" fmla="*/ 3956746 h 4275540"/>
              <a:gd name="connsiteX50" fmla="*/ 2730493 w 3898347"/>
              <a:gd name="connsiteY50" fmla="*/ 3955236 h 4275540"/>
              <a:gd name="connsiteX51" fmla="*/ 2707507 w 3898347"/>
              <a:gd name="connsiteY51" fmla="*/ 3947771 h 4275540"/>
              <a:gd name="connsiteX52" fmla="*/ 2701937 w 3898347"/>
              <a:gd name="connsiteY52" fmla="*/ 3950565 h 4275540"/>
              <a:gd name="connsiteX53" fmla="*/ 2679435 w 3898347"/>
              <a:gd name="connsiteY53" fmla="*/ 3949768 h 4275540"/>
              <a:gd name="connsiteX54" fmla="*/ 2667352 w 3898347"/>
              <a:gd name="connsiteY54" fmla="*/ 3942821 h 4275540"/>
              <a:gd name="connsiteX55" fmla="*/ 2657096 w 3898347"/>
              <a:gd name="connsiteY55" fmla="*/ 3953571 h 4275540"/>
              <a:gd name="connsiteX56" fmla="*/ 2655161 w 3898347"/>
              <a:gd name="connsiteY56" fmla="*/ 3962216 h 4275540"/>
              <a:gd name="connsiteX57" fmla="*/ 2638604 w 3898347"/>
              <a:gd name="connsiteY57" fmla="*/ 3955936 h 4275540"/>
              <a:gd name="connsiteX58" fmla="*/ 2626185 w 3898347"/>
              <a:gd name="connsiteY58" fmla="*/ 3962937 h 4275540"/>
              <a:gd name="connsiteX59" fmla="*/ 2614077 w 3898347"/>
              <a:gd name="connsiteY59" fmla="*/ 3955576 h 4275540"/>
              <a:gd name="connsiteX60" fmla="*/ 2609403 w 3898347"/>
              <a:gd name="connsiteY60" fmla="*/ 3956215 h 4275540"/>
              <a:gd name="connsiteX61" fmla="*/ 2597896 w 3898347"/>
              <a:gd name="connsiteY61" fmla="*/ 3958939 h 4275540"/>
              <a:gd name="connsiteX62" fmla="*/ 2578251 w 3898347"/>
              <a:gd name="connsiteY62" fmla="*/ 3965812 h 4275540"/>
              <a:gd name="connsiteX63" fmla="*/ 2571961 w 3898347"/>
              <a:gd name="connsiteY63" fmla="*/ 3966278 h 4275540"/>
              <a:gd name="connsiteX64" fmla="*/ 2559399 w 3898347"/>
              <a:gd name="connsiteY64" fmla="*/ 3979193 h 4275540"/>
              <a:gd name="connsiteX65" fmla="*/ 2533560 w 3898347"/>
              <a:gd name="connsiteY65" fmla="*/ 3988160 h 4275540"/>
              <a:gd name="connsiteX66" fmla="*/ 2515299 w 3898347"/>
              <a:gd name="connsiteY66" fmla="*/ 4016867 h 4275540"/>
              <a:gd name="connsiteX67" fmla="*/ 2513423 w 3898347"/>
              <a:gd name="connsiteY67" fmla="*/ 4018759 h 4275540"/>
              <a:gd name="connsiteX68" fmla="*/ 2482991 w 3898347"/>
              <a:gd name="connsiteY68" fmla="*/ 4012935 h 4275540"/>
              <a:gd name="connsiteX69" fmla="*/ 2446940 w 3898347"/>
              <a:gd name="connsiteY69" fmla="*/ 4021172 h 4275540"/>
              <a:gd name="connsiteX70" fmla="*/ 2404883 w 3898347"/>
              <a:gd name="connsiteY70" fmla="*/ 4024808 h 4275540"/>
              <a:gd name="connsiteX71" fmla="*/ 2373894 w 3898347"/>
              <a:gd name="connsiteY71" fmla="*/ 4023827 h 4275540"/>
              <a:gd name="connsiteX72" fmla="*/ 2297080 w 3898347"/>
              <a:gd name="connsiteY72" fmla="*/ 4040841 h 4275540"/>
              <a:gd name="connsiteX73" fmla="*/ 2170615 w 3898347"/>
              <a:gd name="connsiteY73" fmla="*/ 4077196 h 4275540"/>
              <a:gd name="connsiteX74" fmla="*/ 2143580 w 3898347"/>
              <a:gd name="connsiteY74" fmla="*/ 4083102 h 4275540"/>
              <a:gd name="connsiteX75" fmla="*/ 2119893 w 3898347"/>
              <a:gd name="connsiteY75" fmla="*/ 4080874 h 4275540"/>
              <a:gd name="connsiteX76" fmla="*/ 2114008 w 3898347"/>
              <a:gd name="connsiteY76" fmla="*/ 4073996 h 4275540"/>
              <a:gd name="connsiteX77" fmla="*/ 2099067 w 3898347"/>
              <a:gd name="connsiteY77" fmla="*/ 4076068 h 4275540"/>
              <a:gd name="connsiteX78" fmla="*/ 2095000 w 3898347"/>
              <a:gd name="connsiteY78" fmla="*/ 4075096 h 4275540"/>
              <a:gd name="connsiteX79" fmla="*/ 2071767 w 3898347"/>
              <a:gd name="connsiteY79" fmla="*/ 4071044 h 4275540"/>
              <a:gd name="connsiteX80" fmla="*/ 2024486 w 3898347"/>
              <a:gd name="connsiteY80" fmla="*/ 4100276 h 4275540"/>
              <a:gd name="connsiteX81" fmla="*/ 1964411 w 3898347"/>
              <a:gd name="connsiteY81" fmla="*/ 4105069 h 4275540"/>
              <a:gd name="connsiteX82" fmla="*/ 1739945 w 3898347"/>
              <a:gd name="connsiteY82" fmla="*/ 4171795 h 4275540"/>
              <a:gd name="connsiteX83" fmla="*/ 1610556 w 3898347"/>
              <a:gd name="connsiteY83" fmla="*/ 4167701 h 4275540"/>
              <a:gd name="connsiteX84" fmla="*/ 1553623 w 3898347"/>
              <a:gd name="connsiteY84" fmla="*/ 4236045 h 4275540"/>
              <a:gd name="connsiteX85" fmla="*/ 1548640 w 3898347"/>
              <a:gd name="connsiteY85" fmla="*/ 4238297 h 4275540"/>
              <a:gd name="connsiteX86" fmla="*/ 1530136 w 3898347"/>
              <a:gd name="connsiteY86" fmla="*/ 4227121 h 4275540"/>
              <a:gd name="connsiteX87" fmla="*/ 1508787 w 3898347"/>
              <a:gd name="connsiteY87" fmla="*/ 4234213 h 4275540"/>
              <a:gd name="connsiteX88" fmla="*/ 1488914 w 3898347"/>
              <a:gd name="connsiteY88" fmla="*/ 4241772 h 4275540"/>
              <a:gd name="connsiteX89" fmla="*/ 1488999 w 3898347"/>
              <a:gd name="connsiteY89" fmla="*/ 4251186 h 4275540"/>
              <a:gd name="connsiteX90" fmla="*/ 1475364 w 3898347"/>
              <a:gd name="connsiteY90" fmla="*/ 4248364 h 4275540"/>
              <a:gd name="connsiteX91" fmla="*/ 1457275 w 3898347"/>
              <a:gd name="connsiteY91" fmla="*/ 4252863 h 4275540"/>
              <a:gd name="connsiteX92" fmla="*/ 1448085 w 3898347"/>
              <a:gd name="connsiteY92" fmla="*/ 4248391 h 4275540"/>
              <a:gd name="connsiteX93" fmla="*/ 1315306 w 3898347"/>
              <a:gd name="connsiteY93" fmla="*/ 4237004 h 4275540"/>
              <a:gd name="connsiteX94" fmla="*/ 1272434 w 3898347"/>
              <a:gd name="connsiteY94" fmla="*/ 4244958 h 4275540"/>
              <a:gd name="connsiteX95" fmla="*/ 1231567 w 3898347"/>
              <a:gd name="connsiteY95" fmla="*/ 4219356 h 4275540"/>
              <a:gd name="connsiteX96" fmla="*/ 1216643 w 3898347"/>
              <a:gd name="connsiteY96" fmla="*/ 4229828 h 4275540"/>
              <a:gd name="connsiteX97" fmla="*/ 1214101 w 3898347"/>
              <a:gd name="connsiteY97" fmla="*/ 4231991 h 4275540"/>
              <a:gd name="connsiteX98" fmla="*/ 1203193 w 3898347"/>
              <a:gd name="connsiteY98" fmla="*/ 4232867 h 4275540"/>
              <a:gd name="connsiteX99" fmla="*/ 1201049 w 3898347"/>
              <a:gd name="connsiteY99" fmla="*/ 4242842 h 4275540"/>
              <a:gd name="connsiteX100" fmla="*/ 1185298 w 3898347"/>
              <a:gd name="connsiteY100" fmla="*/ 4251133 h 4275540"/>
              <a:gd name="connsiteX101" fmla="*/ 1164955 w 3898347"/>
              <a:gd name="connsiteY101" fmla="*/ 4250027 h 4275540"/>
              <a:gd name="connsiteX102" fmla="*/ 1067357 w 3898347"/>
              <a:gd name="connsiteY102" fmla="*/ 4233908 h 4275540"/>
              <a:gd name="connsiteX103" fmla="*/ 1009492 w 3898347"/>
              <a:gd name="connsiteY103" fmla="*/ 4230455 h 4275540"/>
              <a:gd name="connsiteX104" fmla="*/ 988345 w 3898347"/>
              <a:gd name="connsiteY104" fmla="*/ 4238880 h 4275540"/>
              <a:gd name="connsiteX105" fmla="*/ 958251 w 3898347"/>
              <a:gd name="connsiteY105" fmla="*/ 4244100 h 4275540"/>
              <a:gd name="connsiteX106" fmla="*/ 905785 w 3898347"/>
              <a:gd name="connsiteY106" fmla="*/ 4260845 h 4275540"/>
              <a:gd name="connsiteX107" fmla="*/ 834176 w 3898347"/>
              <a:gd name="connsiteY107" fmla="*/ 4270241 h 4275540"/>
              <a:gd name="connsiteX108" fmla="*/ 778474 w 3898347"/>
              <a:gd name="connsiteY108" fmla="*/ 4235526 h 4275540"/>
              <a:gd name="connsiteX109" fmla="*/ 774418 w 3898347"/>
              <a:gd name="connsiteY109" fmla="*/ 4242583 h 4275540"/>
              <a:gd name="connsiteX110" fmla="*/ 737705 w 3898347"/>
              <a:gd name="connsiteY110" fmla="*/ 4238891 h 4275540"/>
              <a:gd name="connsiteX111" fmla="*/ 605027 w 3898347"/>
              <a:gd name="connsiteY111" fmla="*/ 4175863 h 4275540"/>
              <a:gd name="connsiteX112" fmla="*/ 533391 w 3898347"/>
              <a:gd name="connsiteY112" fmla="*/ 4170035 h 4275540"/>
              <a:gd name="connsiteX113" fmla="*/ 508621 w 3898347"/>
              <a:gd name="connsiteY113" fmla="*/ 4176044 h 4275540"/>
              <a:gd name="connsiteX114" fmla="*/ 467082 w 3898347"/>
              <a:gd name="connsiteY114" fmla="*/ 4185616 h 4275540"/>
              <a:gd name="connsiteX115" fmla="*/ 437646 w 3898347"/>
              <a:gd name="connsiteY115" fmla="*/ 4212658 h 4275540"/>
              <a:gd name="connsiteX116" fmla="*/ 402271 w 3898347"/>
              <a:gd name="connsiteY116" fmla="*/ 4212774 h 4275540"/>
              <a:gd name="connsiteX117" fmla="*/ 391968 w 3898347"/>
              <a:gd name="connsiteY117" fmla="*/ 4187073 h 4275540"/>
              <a:gd name="connsiteX118" fmla="*/ 354806 w 3898347"/>
              <a:gd name="connsiteY118" fmla="*/ 4195545 h 4275540"/>
              <a:gd name="connsiteX119" fmla="*/ 298662 w 3898347"/>
              <a:gd name="connsiteY119" fmla="*/ 4211227 h 4275540"/>
              <a:gd name="connsiteX120" fmla="*/ 265740 w 3898347"/>
              <a:gd name="connsiteY120" fmla="*/ 4213623 h 4275540"/>
              <a:gd name="connsiteX121" fmla="*/ 176403 w 3898347"/>
              <a:gd name="connsiteY121" fmla="*/ 4227393 h 4275540"/>
              <a:gd name="connsiteX122" fmla="*/ 82528 w 3898347"/>
              <a:gd name="connsiteY122" fmla="*/ 4275540 h 4275540"/>
              <a:gd name="connsiteX123" fmla="*/ 19464 w 3898347"/>
              <a:gd name="connsiteY123" fmla="*/ 4256103 h 4275540"/>
              <a:gd name="connsiteX124" fmla="*/ 0 w 3898347"/>
              <a:gd name="connsiteY124" fmla="*/ 4221939 h 4275540"/>
              <a:gd name="connsiteX125" fmla="*/ 0 w 3898347"/>
              <a:gd name="connsiteY125" fmla="*/ 15850 h 4275540"/>
              <a:gd name="connsiteX126" fmla="*/ 3898347 w 3898347"/>
              <a:gd name="connsiteY126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50175 w 3898347"/>
              <a:gd name="connsiteY24" fmla="*/ 3803199 h 4275540"/>
              <a:gd name="connsiteX25" fmla="*/ 3542668 w 3898347"/>
              <a:gd name="connsiteY25" fmla="*/ 3803283 h 4275540"/>
              <a:gd name="connsiteX26" fmla="*/ 3533033 w 3898347"/>
              <a:gd name="connsiteY26" fmla="*/ 3799071 h 4275540"/>
              <a:gd name="connsiteX27" fmla="*/ 3521726 w 3898347"/>
              <a:gd name="connsiteY27" fmla="*/ 3804691 h 4275540"/>
              <a:gd name="connsiteX28" fmla="*/ 3520080 w 3898347"/>
              <a:gd name="connsiteY28" fmla="*/ 3805210 h 4275540"/>
              <a:gd name="connsiteX29" fmla="*/ 3508491 w 3898347"/>
              <a:gd name="connsiteY29" fmla="*/ 3797398 h 4275540"/>
              <a:gd name="connsiteX30" fmla="*/ 3503787 w 3898347"/>
              <a:gd name="connsiteY30" fmla="*/ 3797787 h 4275540"/>
              <a:gd name="connsiteX31" fmla="*/ 3492165 w 3898347"/>
              <a:gd name="connsiteY31" fmla="*/ 3799887 h 4275540"/>
              <a:gd name="connsiteX32" fmla="*/ 3472233 w 3898347"/>
              <a:gd name="connsiteY32" fmla="*/ 3805682 h 4275540"/>
              <a:gd name="connsiteX33" fmla="*/ 3465921 w 3898347"/>
              <a:gd name="connsiteY33" fmla="*/ 3805814 h 4275540"/>
              <a:gd name="connsiteX34" fmla="*/ 3455541 w 3898347"/>
              <a:gd name="connsiteY34" fmla="*/ 3815505 h 4275540"/>
              <a:gd name="connsiteX35" fmla="*/ 3429027 w 3898347"/>
              <a:gd name="connsiteY35" fmla="*/ 3816906 h 4275540"/>
              <a:gd name="connsiteX36" fmla="*/ 3369507 w 3898347"/>
              <a:gd name="connsiteY36" fmla="*/ 3825563 h 4275540"/>
              <a:gd name="connsiteX37" fmla="*/ 3324491 w 3898347"/>
              <a:gd name="connsiteY37" fmla="*/ 3832006 h 4275540"/>
              <a:gd name="connsiteX38" fmla="*/ 3244235 w 3898347"/>
              <a:gd name="connsiteY38" fmla="*/ 3834376 h 4275540"/>
              <a:gd name="connsiteX39" fmla="*/ 3226507 w 3898347"/>
              <a:gd name="connsiteY39" fmla="*/ 3820131 h 4275540"/>
              <a:gd name="connsiteX40" fmla="*/ 3191688 w 3898347"/>
              <a:gd name="connsiteY40" fmla="*/ 3837359 h 4275540"/>
              <a:gd name="connsiteX41" fmla="*/ 3185553 w 3898347"/>
              <a:gd name="connsiteY41" fmla="*/ 3859030 h 4275540"/>
              <a:gd name="connsiteX42" fmla="*/ 3137926 w 3898347"/>
              <a:gd name="connsiteY42" fmla="*/ 3867782 h 4275540"/>
              <a:gd name="connsiteX43" fmla="*/ 3090188 w 3898347"/>
              <a:gd name="connsiteY43" fmla="*/ 3855036 h 4275540"/>
              <a:gd name="connsiteX44" fmla="*/ 3031422 w 3898347"/>
              <a:gd name="connsiteY44" fmla="*/ 3858298 h 4275540"/>
              <a:gd name="connsiteX45" fmla="*/ 2996288 w 3898347"/>
              <a:gd name="connsiteY45" fmla="*/ 3860020 h 4275540"/>
              <a:gd name="connsiteX46" fmla="*/ 2901661 w 3898347"/>
              <a:gd name="connsiteY46" fmla="*/ 3882243 h 4275540"/>
              <a:gd name="connsiteX47" fmla="*/ 2782141 w 3898347"/>
              <a:gd name="connsiteY47" fmla="*/ 3932983 h 4275540"/>
              <a:gd name="connsiteX48" fmla="*/ 2749597 w 3898347"/>
              <a:gd name="connsiteY48" fmla="*/ 3956746 h 4275540"/>
              <a:gd name="connsiteX49" fmla="*/ 2730493 w 3898347"/>
              <a:gd name="connsiteY49" fmla="*/ 3955236 h 4275540"/>
              <a:gd name="connsiteX50" fmla="*/ 2707507 w 3898347"/>
              <a:gd name="connsiteY50" fmla="*/ 3947771 h 4275540"/>
              <a:gd name="connsiteX51" fmla="*/ 2701937 w 3898347"/>
              <a:gd name="connsiteY51" fmla="*/ 3950565 h 4275540"/>
              <a:gd name="connsiteX52" fmla="*/ 2679435 w 3898347"/>
              <a:gd name="connsiteY52" fmla="*/ 3949768 h 4275540"/>
              <a:gd name="connsiteX53" fmla="*/ 2667352 w 3898347"/>
              <a:gd name="connsiteY53" fmla="*/ 3942821 h 4275540"/>
              <a:gd name="connsiteX54" fmla="*/ 2657096 w 3898347"/>
              <a:gd name="connsiteY54" fmla="*/ 3953571 h 4275540"/>
              <a:gd name="connsiteX55" fmla="*/ 2655161 w 3898347"/>
              <a:gd name="connsiteY55" fmla="*/ 3962216 h 4275540"/>
              <a:gd name="connsiteX56" fmla="*/ 2638604 w 3898347"/>
              <a:gd name="connsiteY56" fmla="*/ 3955936 h 4275540"/>
              <a:gd name="connsiteX57" fmla="*/ 2626185 w 3898347"/>
              <a:gd name="connsiteY57" fmla="*/ 3962937 h 4275540"/>
              <a:gd name="connsiteX58" fmla="*/ 2614077 w 3898347"/>
              <a:gd name="connsiteY58" fmla="*/ 3955576 h 4275540"/>
              <a:gd name="connsiteX59" fmla="*/ 2609403 w 3898347"/>
              <a:gd name="connsiteY59" fmla="*/ 3956215 h 4275540"/>
              <a:gd name="connsiteX60" fmla="*/ 2597896 w 3898347"/>
              <a:gd name="connsiteY60" fmla="*/ 3958939 h 4275540"/>
              <a:gd name="connsiteX61" fmla="*/ 2578251 w 3898347"/>
              <a:gd name="connsiteY61" fmla="*/ 3965812 h 4275540"/>
              <a:gd name="connsiteX62" fmla="*/ 2571961 w 3898347"/>
              <a:gd name="connsiteY62" fmla="*/ 3966278 h 4275540"/>
              <a:gd name="connsiteX63" fmla="*/ 2559399 w 3898347"/>
              <a:gd name="connsiteY63" fmla="*/ 3979193 h 4275540"/>
              <a:gd name="connsiteX64" fmla="*/ 2533560 w 3898347"/>
              <a:gd name="connsiteY64" fmla="*/ 3988160 h 4275540"/>
              <a:gd name="connsiteX65" fmla="*/ 2515299 w 3898347"/>
              <a:gd name="connsiteY65" fmla="*/ 4016867 h 4275540"/>
              <a:gd name="connsiteX66" fmla="*/ 2513423 w 3898347"/>
              <a:gd name="connsiteY66" fmla="*/ 4018759 h 4275540"/>
              <a:gd name="connsiteX67" fmla="*/ 2482991 w 3898347"/>
              <a:gd name="connsiteY67" fmla="*/ 4012935 h 4275540"/>
              <a:gd name="connsiteX68" fmla="*/ 2446940 w 3898347"/>
              <a:gd name="connsiteY68" fmla="*/ 4021172 h 4275540"/>
              <a:gd name="connsiteX69" fmla="*/ 2404883 w 3898347"/>
              <a:gd name="connsiteY69" fmla="*/ 4024808 h 4275540"/>
              <a:gd name="connsiteX70" fmla="*/ 2373894 w 3898347"/>
              <a:gd name="connsiteY70" fmla="*/ 4023827 h 4275540"/>
              <a:gd name="connsiteX71" fmla="*/ 2297080 w 3898347"/>
              <a:gd name="connsiteY71" fmla="*/ 4040841 h 4275540"/>
              <a:gd name="connsiteX72" fmla="*/ 2170615 w 3898347"/>
              <a:gd name="connsiteY72" fmla="*/ 4077196 h 4275540"/>
              <a:gd name="connsiteX73" fmla="*/ 2143580 w 3898347"/>
              <a:gd name="connsiteY73" fmla="*/ 4083102 h 4275540"/>
              <a:gd name="connsiteX74" fmla="*/ 2119893 w 3898347"/>
              <a:gd name="connsiteY74" fmla="*/ 4080874 h 4275540"/>
              <a:gd name="connsiteX75" fmla="*/ 2114008 w 3898347"/>
              <a:gd name="connsiteY75" fmla="*/ 4073996 h 4275540"/>
              <a:gd name="connsiteX76" fmla="*/ 2099067 w 3898347"/>
              <a:gd name="connsiteY76" fmla="*/ 4076068 h 4275540"/>
              <a:gd name="connsiteX77" fmla="*/ 2095000 w 3898347"/>
              <a:gd name="connsiteY77" fmla="*/ 4075096 h 4275540"/>
              <a:gd name="connsiteX78" fmla="*/ 2071767 w 3898347"/>
              <a:gd name="connsiteY78" fmla="*/ 4071044 h 4275540"/>
              <a:gd name="connsiteX79" fmla="*/ 2024486 w 3898347"/>
              <a:gd name="connsiteY79" fmla="*/ 4100276 h 4275540"/>
              <a:gd name="connsiteX80" fmla="*/ 1964411 w 3898347"/>
              <a:gd name="connsiteY80" fmla="*/ 4105069 h 4275540"/>
              <a:gd name="connsiteX81" fmla="*/ 1739945 w 3898347"/>
              <a:gd name="connsiteY81" fmla="*/ 4171795 h 4275540"/>
              <a:gd name="connsiteX82" fmla="*/ 1610556 w 3898347"/>
              <a:gd name="connsiteY82" fmla="*/ 4167701 h 4275540"/>
              <a:gd name="connsiteX83" fmla="*/ 1553623 w 3898347"/>
              <a:gd name="connsiteY83" fmla="*/ 4236045 h 4275540"/>
              <a:gd name="connsiteX84" fmla="*/ 1548640 w 3898347"/>
              <a:gd name="connsiteY84" fmla="*/ 4238297 h 4275540"/>
              <a:gd name="connsiteX85" fmla="*/ 1530136 w 3898347"/>
              <a:gd name="connsiteY85" fmla="*/ 4227121 h 4275540"/>
              <a:gd name="connsiteX86" fmla="*/ 1508787 w 3898347"/>
              <a:gd name="connsiteY86" fmla="*/ 4234213 h 4275540"/>
              <a:gd name="connsiteX87" fmla="*/ 1488914 w 3898347"/>
              <a:gd name="connsiteY87" fmla="*/ 4241772 h 4275540"/>
              <a:gd name="connsiteX88" fmla="*/ 1488999 w 3898347"/>
              <a:gd name="connsiteY88" fmla="*/ 4251186 h 4275540"/>
              <a:gd name="connsiteX89" fmla="*/ 1475364 w 3898347"/>
              <a:gd name="connsiteY89" fmla="*/ 4248364 h 4275540"/>
              <a:gd name="connsiteX90" fmla="*/ 1457275 w 3898347"/>
              <a:gd name="connsiteY90" fmla="*/ 4252863 h 4275540"/>
              <a:gd name="connsiteX91" fmla="*/ 1448085 w 3898347"/>
              <a:gd name="connsiteY91" fmla="*/ 4248391 h 4275540"/>
              <a:gd name="connsiteX92" fmla="*/ 1315306 w 3898347"/>
              <a:gd name="connsiteY92" fmla="*/ 4237004 h 4275540"/>
              <a:gd name="connsiteX93" fmla="*/ 1272434 w 3898347"/>
              <a:gd name="connsiteY93" fmla="*/ 4244958 h 4275540"/>
              <a:gd name="connsiteX94" fmla="*/ 1231567 w 3898347"/>
              <a:gd name="connsiteY94" fmla="*/ 4219356 h 4275540"/>
              <a:gd name="connsiteX95" fmla="*/ 1216643 w 3898347"/>
              <a:gd name="connsiteY95" fmla="*/ 4229828 h 4275540"/>
              <a:gd name="connsiteX96" fmla="*/ 1214101 w 3898347"/>
              <a:gd name="connsiteY96" fmla="*/ 4231991 h 4275540"/>
              <a:gd name="connsiteX97" fmla="*/ 1203193 w 3898347"/>
              <a:gd name="connsiteY97" fmla="*/ 4232867 h 4275540"/>
              <a:gd name="connsiteX98" fmla="*/ 1201049 w 3898347"/>
              <a:gd name="connsiteY98" fmla="*/ 4242842 h 4275540"/>
              <a:gd name="connsiteX99" fmla="*/ 1185298 w 3898347"/>
              <a:gd name="connsiteY99" fmla="*/ 4251133 h 4275540"/>
              <a:gd name="connsiteX100" fmla="*/ 1164955 w 3898347"/>
              <a:gd name="connsiteY100" fmla="*/ 4250027 h 4275540"/>
              <a:gd name="connsiteX101" fmla="*/ 1067357 w 3898347"/>
              <a:gd name="connsiteY101" fmla="*/ 4233908 h 4275540"/>
              <a:gd name="connsiteX102" fmla="*/ 1009492 w 3898347"/>
              <a:gd name="connsiteY102" fmla="*/ 4230455 h 4275540"/>
              <a:gd name="connsiteX103" fmla="*/ 988345 w 3898347"/>
              <a:gd name="connsiteY103" fmla="*/ 4238880 h 4275540"/>
              <a:gd name="connsiteX104" fmla="*/ 958251 w 3898347"/>
              <a:gd name="connsiteY104" fmla="*/ 4244100 h 4275540"/>
              <a:gd name="connsiteX105" fmla="*/ 905785 w 3898347"/>
              <a:gd name="connsiteY105" fmla="*/ 4260845 h 4275540"/>
              <a:gd name="connsiteX106" fmla="*/ 834176 w 3898347"/>
              <a:gd name="connsiteY106" fmla="*/ 4270241 h 4275540"/>
              <a:gd name="connsiteX107" fmla="*/ 778474 w 3898347"/>
              <a:gd name="connsiteY107" fmla="*/ 4235526 h 4275540"/>
              <a:gd name="connsiteX108" fmla="*/ 774418 w 3898347"/>
              <a:gd name="connsiteY108" fmla="*/ 4242583 h 4275540"/>
              <a:gd name="connsiteX109" fmla="*/ 737705 w 3898347"/>
              <a:gd name="connsiteY109" fmla="*/ 4238891 h 4275540"/>
              <a:gd name="connsiteX110" fmla="*/ 605027 w 3898347"/>
              <a:gd name="connsiteY110" fmla="*/ 4175863 h 4275540"/>
              <a:gd name="connsiteX111" fmla="*/ 533391 w 3898347"/>
              <a:gd name="connsiteY111" fmla="*/ 4170035 h 4275540"/>
              <a:gd name="connsiteX112" fmla="*/ 508621 w 3898347"/>
              <a:gd name="connsiteY112" fmla="*/ 4176044 h 4275540"/>
              <a:gd name="connsiteX113" fmla="*/ 467082 w 3898347"/>
              <a:gd name="connsiteY113" fmla="*/ 4185616 h 4275540"/>
              <a:gd name="connsiteX114" fmla="*/ 437646 w 3898347"/>
              <a:gd name="connsiteY114" fmla="*/ 4212658 h 4275540"/>
              <a:gd name="connsiteX115" fmla="*/ 402271 w 3898347"/>
              <a:gd name="connsiteY115" fmla="*/ 4212774 h 4275540"/>
              <a:gd name="connsiteX116" fmla="*/ 391968 w 3898347"/>
              <a:gd name="connsiteY116" fmla="*/ 4187073 h 4275540"/>
              <a:gd name="connsiteX117" fmla="*/ 354806 w 3898347"/>
              <a:gd name="connsiteY117" fmla="*/ 4195545 h 4275540"/>
              <a:gd name="connsiteX118" fmla="*/ 298662 w 3898347"/>
              <a:gd name="connsiteY118" fmla="*/ 4211227 h 4275540"/>
              <a:gd name="connsiteX119" fmla="*/ 265740 w 3898347"/>
              <a:gd name="connsiteY119" fmla="*/ 4213623 h 4275540"/>
              <a:gd name="connsiteX120" fmla="*/ 176403 w 3898347"/>
              <a:gd name="connsiteY120" fmla="*/ 4227393 h 4275540"/>
              <a:gd name="connsiteX121" fmla="*/ 82528 w 3898347"/>
              <a:gd name="connsiteY121" fmla="*/ 4275540 h 4275540"/>
              <a:gd name="connsiteX122" fmla="*/ 19464 w 3898347"/>
              <a:gd name="connsiteY122" fmla="*/ 4256103 h 4275540"/>
              <a:gd name="connsiteX123" fmla="*/ 0 w 3898347"/>
              <a:gd name="connsiteY123" fmla="*/ 4221939 h 4275540"/>
              <a:gd name="connsiteX124" fmla="*/ 0 w 3898347"/>
              <a:gd name="connsiteY124" fmla="*/ 15850 h 4275540"/>
              <a:gd name="connsiteX125" fmla="*/ 3898347 w 3898347"/>
              <a:gd name="connsiteY125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137926 w 3898347"/>
              <a:gd name="connsiteY41" fmla="*/ 3867782 h 4275540"/>
              <a:gd name="connsiteX42" fmla="*/ 3090188 w 3898347"/>
              <a:gd name="connsiteY42" fmla="*/ 3855036 h 4275540"/>
              <a:gd name="connsiteX43" fmla="*/ 3031422 w 3898347"/>
              <a:gd name="connsiteY43" fmla="*/ 3858298 h 4275540"/>
              <a:gd name="connsiteX44" fmla="*/ 2996288 w 3898347"/>
              <a:gd name="connsiteY44" fmla="*/ 3860020 h 4275540"/>
              <a:gd name="connsiteX45" fmla="*/ 2901661 w 3898347"/>
              <a:gd name="connsiteY45" fmla="*/ 3882243 h 4275540"/>
              <a:gd name="connsiteX46" fmla="*/ 2782141 w 3898347"/>
              <a:gd name="connsiteY46" fmla="*/ 3932983 h 4275540"/>
              <a:gd name="connsiteX47" fmla="*/ 2749597 w 3898347"/>
              <a:gd name="connsiteY47" fmla="*/ 3956746 h 4275540"/>
              <a:gd name="connsiteX48" fmla="*/ 2730493 w 3898347"/>
              <a:gd name="connsiteY48" fmla="*/ 3955236 h 4275540"/>
              <a:gd name="connsiteX49" fmla="*/ 2707507 w 3898347"/>
              <a:gd name="connsiteY49" fmla="*/ 3947771 h 4275540"/>
              <a:gd name="connsiteX50" fmla="*/ 2701937 w 3898347"/>
              <a:gd name="connsiteY50" fmla="*/ 3950565 h 4275540"/>
              <a:gd name="connsiteX51" fmla="*/ 2679435 w 3898347"/>
              <a:gd name="connsiteY51" fmla="*/ 3949768 h 4275540"/>
              <a:gd name="connsiteX52" fmla="*/ 2667352 w 3898347"/>
              <a:gd name="connsiteY52" fmla="*/ 3942821 h 4275540"/>
              <a:gd name="connsiteX53" fmla="*/ 2657096 w 3898347"/>
              <a:gd name="connsiteY53" fmla="*/ 3953571 h 4275540"/>
              <a:gd name="connsiteX54" fmla="*/ 2655161 w 3898347"/>
              <a:gd name="connsiteY54" fmla="*/ 3962216 h 4275540"/>
              <a:gd name="connsiteX55" fmla="*/ 2638604 w 3898347"/>
              <a:gd name="connsiteY55" fmla="*/ 3955936 h 4275540"/>
              <a:gd name="connsiteX56" fmla="*/ 2626185 w 3898347"/>
              <a:gd name="connsiteY56" fmla="*/ 3962937 h 4275540"/>
              <a:gd name="connsiteX57" fmla="*/ 2614077 w 3898347"/>
              <a:gd name="connsiteY57" fmla="*/ 3955576 h 4275540"/>
              <a:gd name="connsiteX58" fmla="*/ 2609403 w 3898347"/>
              <a:gd name="connsiteY58" fmla="*/ 3956215 h 4275540"/>
              <a:gd name="connsiteX59" fmla="*/ 2597896 w 3898347"/>
              <a:gd name="connsiteY59" fmla="*/ 3958939 h 4275540"/>
              <a:gd name="connsiteX60" fmla="*/ 2578251 w 3898347"/>
              <a:gd name="connsiteY60" fmla="*/ 3965812 h 4275540"/>
              <a:gd name="connsiteX61" fmla="*/ 2571961 w 3898347"/>
              <a:gd name="connsiteY61" fmla="*/ 3966278 h 4275540"/>
              <a:gd name="connsiteX62" fmla="*/ 2559399 w 3898347"/>
              <a:gd name="connsiteY62" fmla="*/ 3979193 h 4275540"/>
              <a:gd name="connsiteX63" fmla="*/ 2533560 w 3898347"/>
              <a:gd name="connsiteY63" fmla="*/ 3988160 h 4275540"/>
              <a:gd name="connsiteX64" fmla="*/ 2515299 w 3898347"/>
              <a:gd name="connsiteY64" fmla="*/ 4016867 h 4275540"/>
              <a:gd name="connsiteX65" fmla="*/ 2513423 w 3898347"/>
              <a:gd name="connsiteY65" fmla="*/ 4018759 h 4275540"/>
              <a:gd name="connsiteX66" fmla="*/ 2482991 w 3898347"/>
              <a:gd name="connsiteY66" fmla="*/ 4012935 h 4275540"/>
              <a:gd name="connsiteX67" fmla="*/ 2446940 w 3898347"/>
              <a:gd name="connsiteY67" fmla="*/ 4021172 h 4275540"/>
              <a:gd name="connsiteX68" fmla="*/ 2404883 w 3898347"/>
              <a:gd name="connsiteY68" fmla="*/ 4024808 h 4275540"/>
              <a:gd name="connsiteX69" fmla="*/ 2373894 w 3898347"/>
              <a:gd name="connsiteY69" fmla="*/ 4023827 h 4275540"/>
              <a:gd name="connsiteX70" fmla="*/ 2297080 w 3898347"/>
              <a:gd name="connsiteY70" fmla="*/ 4040841 h 4275540"/>
              <a:gd name="connsiteX71" fmla="*/ 2170615 w 3898347"/>
              <a:gd name="connsiteY71" fmla="*/ 4077196 h 4275540"/>
              <a:gd name="connsiteX72" fmla="*/ 2143580 w 3898347"/>
              <a:gd name="connsiteY72" fmla="*/ 4083102 h 4275540"/>
              <a:gd name="connsiteX73" fmla="*/ 2119893 w 3898347"/>
              <a:gd name="connsiteY73" fmla="*/ 4080874 h 4275540"/>
              <a:gd name="connsiteX74" fmla="*/ 2114008 w 3898347"/>
              <a:gd name="connsiteY74" fmla="*/ 4073996 h 4275540"/>
              <a:gd name="connsiteX75" fmla="*/ 2099067 w 3898347"/>
              <a:gd name="connsiteY75" fmla="*/ 4076068 h 4275540"/>
              <a:gd name="connsiteX76" fmla="*/ 2095000 w 3898347"/>
              <a:gd name="connsiteY76" fmla="*/ 4075096 h 4275540"/>
              <a:gd name="connsiteX77" fmla="*/ 2071767 w 3898347"/>
              <a:gd name="connsiteY77" fmla="*/ 4071044 h 4275540"/>
              <a:gd name="connsiteX78" fmla="*/ 2024486 w 3898347"/>
              <a:gd name="connsiteY78" fmla="*/ 4100276 h 4275540"/>
              <a:gd name="connsiteX79" fmla="*/ 1964411 w 3898347"/>
              <a:gd name="connsiteY79" fmla="*/ 4105069 h 4275540"/>
              <a:gd name="connsiteX80" fmla="*/ 1739945 w 3898347"/>
              <a:gd name="connsiteY80" fmla="*/ 4171795 h 4275540"/>
              <a:gd name="connsiteX81" fmla="*/ 1610556 w 3898347"/>
              <a:gd name="connsiteY81" fmla="*/ 4167701 h 4275540"/>
              <a:gd name="connsiteX82" fmla="*/ 1553623 w 3898347"/>
              <a:gd name="connsiteY82" fmla="*/ 4236045 h 4275540"/>
              <a:gd name="connsiteX83" fmla="*/ 1548640 w 3898347"/>
              <a:gd name="connsiteY83" fmla="*/ 4238297 h 4275540"/>
              <a:gd name="connsiteX84" fmla="*/ 1530136 w 3898347"/>
              <a:gd name="connsiteY84" fmla="*/ 4227121 h 4275540"/>
              <a:gd name="connsiteX85" fmla="*/ 1508787 w 3898347"/>
              <a:gd name="connsiteY85" fmla="*/ 4234213 h 4275540"/>
              <a:gd name="connsiteX86" fmla="*/ 1488914 w 3898347"/>
              <a:gd name="connsiteY86" fmla="*/ 4241772 h 4275540"/>
              <a:gd name="connsiteX87" fmla="*/ 1488999 w 3898347"/>
              <a:gd name="connsiteY87" fmla="*/ 4251186 h 4275540"/>
              <a:gd name="connsiteX88" fmla="*/ 1475364 w 3898347"/>
              <a:gd name="connsiteY88" fmla="*/ 4248364 h 4275540"/>
              <a:gd name="connsiteX89" fmla="*/ 1457275 w 3898347"/>
              <a:gd name="connsiteY89" fmla="*/ 4252863 h 4275540"/>
              <a:gd name="connsiteX90" fmla="*/ 1448085 w 3898347"/>
              <a:gd name="connsiteY90" fmla="*/ 4248391 h 4275540"/>
              <a:gd name="connsiteX91" fmla="*/ 1315306 w 3898347"/>
              <a:gd name="connsiteY91" fmla="*/ 4237004 h 4275540"/>
              <a:gd name="connsiteX92" fmla="*/ 1272434 w 3898347"/>
              <a:gd name="connsiteY92" fmla="*/ 4244958 h 4275540"/>
              <a:gd name="connsiteX93" fmla="*/ 1231567 w 3898347"/>
              <a:gd name="connsiteY93" fmla="*/ 4219356 h 4275540"/>
              <a:gd name="connsiteX94" fmla="*/ 1216643 w 3898347"/>
              <a:gd name="connsiteY94" fmla="*/ 4229828 h 4275540"/>
              <a:gd name="connsiteX95" fmla="*/ 1214101 w 3898347"/>
              <a:gd name="connsiteY95" fmla="*/ 4231991 h 4275540"/>
              <a:gd name="connsiteX96" fmla="*/ 1203193 w 3898347"/>
              <a:gd name="connsiteY96" fmla="*/ 4232867 h 4275540"/>
              <a:gd name="connsiteX97" fmla="*/ 1201049 w 3898347"/>
              <a:gd name="connsiteY97" fmla="*/ 4242842 h 4275540"/>
              <a:gd name="connsiteX98" fmla="*/ 1185298 w 3898347"/>
              <a:gd name="connsiteY98" fmla="*/ 4251133 h 4275540"/>
              <a:gd name="connsiteX99" fmla="*/ 1164955 w 3898347"/>
              <a:gd name="connsiteY99" fmla="*/ 4250027 h 4275540"/>
              <a:gd name="connsiteX100" fmla="*/ 1067357 w 3898347"/>
              <a:gd name="connsiteY100" fmla="*/ 4233908 h 4275540"/>
              <a:gd name="connsiteX101" fmla="*/ 1009492 w 3898347"/>
              <a:gd name="connsiteY101" fmla="*/ 4230455 h 4275540"/>
              <a:gd name="connsiteX102" fmla="*/ 988345 w 3898347"/>
              <a:gd name="connsiteY102" fmla="*/ 4238880 h 4275540"/>
              <a:gd name="connsiteX103" fmla="*/ 958251 w 3898347"/>
              <a:gd name="connsiteY103" fmla="*/ 4244100 h 4275540"/>
              <a:gd name="connsiteX104" fmla="*/ 905785 w 3898347"/>
              <a:gd name="connsiteY104" fmla="*/ 4260845 h 4275540"/>
              <a:gd name="connsiteX105" fmla="*/ 834176 w 3898347"/>
              <a:gd name="connsiteY105" fmla="*/ 4270241 h 4275540"/>
              <a:gd name="connsiteX106" fmla="*/ 778474 w 3898347"/>
              <a:gd name="connsiteY106" fmla="*/ 4235526 h 4275540"/>
              <a:gd name="connsiteX107" fmla="*/ 774418 w 3898347"/>
              <a:gd name="connsiteY107" fmla="*/ 4242583 h 4275540"/>
              <a:gd name="connsiteX108" fmla="*/ 737705 w 3898347"/>
              <a:gd name="connsiteY108" fmla="*/ 4238891 h 4275540"/>
              <a:gd name="connsiteX109" fmla="*/ 605027 w 3898347"/>
              <a:gd name="connsiteY109" fmla="*/ 4175863 h 4275540"/>
              <a:gd name="connsiteX110" fmla="*/ 533391 w 3898347"/>
              <a:gd name="connsiteY110" fmla="*/ 4170035 h 4275540"/>
              <a:gd name="connsiteX111" fmla="*/ 508621 w 3898347"/>
              <a:gd name="connsiteY111" fmla="*/ 4176044 h 4275540"/>
              <a:gd name="connsiteX112" fmla="*/ 467082 w 3898347"/>
              <a:gd name="connsiteY112" fmla="*/ 4185616 h 4275540"/>
              <a:gd name="connsiteX113" fmla="*/ 437646 w 3898347"/>
              <a:gd name="connsiteY113" fmla="*/ 4212658 h 4275540"/>
              <a:gd name="connsiteX114" fmla="*/ 402271 w 3898347"/>
              <a:gd name="connsiteY114" fmla="*/ 4212774 h 4275540"/>
              <a:gd name="connsiteX115" fmla="*/ 391968 w 3898347"/>
              <a:gd name="connsiteY115" fmla="*/ 4187073 h 4275540"/>
              <a:gd name="connsiteX116" fmla="*/ 354806 w 3898347"/>
              <a:gd name="connsiteY116" fmla="*/ 4195545 h 4275540"/>
              <a:gd name="connsiteX117" fmla="*/ 298662 w 3898347"/>
              <a:gd name="connsiteY117" fmla="*/ 4211227 h 4275540"/>
              <a:gd name="connsiteX118" fmla="*/ 265740 w 3898347"/>
              <a:gd name="connsiteY118" fmla="*/ 4213623 h 4275540"/>
              <a:gd name="connsiteX119" fmla="*/ 176403 w 3898347"/>
              <a:gd name="connsiteY119" fmla="*/ 4227393 h 4275540"/>
              <a:gd name="connsiteX120" fmla="*/ 82528 w 3898347"/>
              <a:gd name="connsiteY120" fmla="*/ 4275540 h 4275540"/>
              <a:gd name="connsiteX121" fmla="*/ 19464 w 3898347"/>
              <a:gd name="connsiteY121" fmla="*/ 4256103 h 4275540"/>
              <a:gd name="connsiteX122" fmla="*/ 0 w 3898347"/>
              <a:gd name="connsiteY122" fmla="*/ 4221939 h 4275540"/>
              <a:gd name="connsiteX123" fmla="*/ 0 w 3898347"/>
              <a:gd name="connsiteY123" fmla="*/ 15850 h 4275540"/>
              <a:gd name="connsiteX124" fmla="*/ 3898347 w 3898347"/>
              <a:gd name="connsiteY124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05027 w 3898347"/>
              <a:gd name="connsiteY108" fmla="*/ 4175863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5540"/>
              <a:gd name="connsiteX1" fmla="*/ 3898347 w 3898347"/>
              <a:gd name="connsiteY1" fmla="*/ 3834445 h 4275540"/>
              <a:gd name="connsiteX2" fmla="*/ 3892314 w 3898347"/>
              <a:gd name="connsiteY2" fmla="*/ 3832951 h 4275540"/>
              <a:gd name="connsiteX3" fmla="*/ 3851953 w 3898347"/>
              <a:gd name="connsiteY3" fmla="*/ 3802983 h 4275540"/>
              <a:gd name="connsiteX4" fmla="*/ 3836418 w 3898347"/>
              <a:gd name="connsiteY4" fmla="*/ 3811513 h 4275540"/>
              <a:gd name="connsiteX5" fmla="*/ 3833758 w 3898347"/>
              <a:gd name="connsiteY5" fmla="*/ 3813341 h 4275540"/>
              <a:gd name="connsiteX6" fmla="*/ 3822673 w 3898347"/>
              <a:gd name="connsiteY6" fmla="*/ 3812913 h 4275540"/>
              <a:gd name="connsiteX7" fmla="*/ 3820104 w 3898347"/>
              <a:gd name="connsiteY7" fmla="*/ 3822466 h 4275540"/>
              <a:gd name="connsiteX8" fmla="*/ 3803816 w 3898347"/>
              <a:gd name="connsiteY8" fmla="*/ 3828757 h 4275540"/>
              <a:gd name="connsiteX9" fmla="*/ 3729936 w 3898347"/>
              <a:gd name="connsiteY9" fmla="*/ 3815386 h 4275540"/>
              <a:gd name="connsiteX10" fmla="*/ 3726018 w 3898347"/>
              <a:gd name="connsiteY10" fmla="*/ 3815100 h 4275540"/>
              <a:gd name="connsiteX11" fmla="*/ 3725413 w 3898347"/>
              <a:gd name="connsiteY11" fmla="*/ 3814615 h 4275540"/>
              <a:gd name="connsiteX12" fmla="*/ 3713801 w 3898347"/>
              <a:gd name="connsiteY12" fmla="*/ 3811018 h 4275540"/>
              <a:gd name="connsiteX13" fmla="*/ 3709087 w 3898347"/>
              <a:gd name="connsiteY13" fmla="*/ 3813195 h 4275540"/>
              <a:gd name="connsiteX14" fmla="*/ 3698038 w 3898347"/>
              <a:gd name="connsiteY14" fmla="*/ 3806182 h 4275540"/>
              <a:gd name="connsiteX15" fmla="*/ 3662227 w 3898347"/>
              <a:gd name="connsiteY15" fmla="*/ 3807761 h 4275540"/>
              <a:gd name="connsiteX16" fmla="*/ 3659872 w 3898347"/>
              <a:gd name="connsiteY16" fmla="*/ 3805524 h 4275540"/>
              <a:gd name="connsiteX17" fmla="*/ 3643454 w 3898347"/>
              <a:gd name="connsiteY17" fmla="*/ 3794831 h 4275540"/>
              <a:gd name="connsiteX18" fmla="*/ 3624789 w 3898347"/>
              <a:gd name="connsiteY18" fmla="*/ 3803185 h 4275540"/>
              <a:gd name="connsiteX19" fmla="*/ 3602327 w 3898347"/>
              <a:gd name="connsiteY19" fmla="*/ 3794616 h 4275540"/>
              <a:gd name="connsiteX20" fmla="*/ 3596645 w 3898347"/>
              <a:gd name="connsiteY20" fmla="*/ 3797108 h 4275540"/>
              <a:gd name="connsiteX21" fmla="*/ 3574144 w 3898347"/>
              <a:gd name="connsiteY21" fmla="*/ 3795108 h 4275540"/>
              <a:gd name="connsiteX22" fmla="*/ 3562310 w 3898347"/>
              <a:gd name="connsiteY22" fmla="*/ 3787534 h 4275540"/>
              <a:gd name="connsiteX23" fmla="*/ 3551635 w 3898347"/>
              <a:gd name="connsiteY23" fmla="*/ 3797705 h 4275540"/>
              <a:gd name="connsiteX24" fmla="*/ 3542668 w 3898347"/>
              <a:gd name="connsiteY24" fmla="*/ 3803283 h 4275540"/>
              <a:gd name="connsiteX25" fmla="*/ 3533033 w 3898347"/>
              <a:gd name="connsiteY25" fmla="*/ 3799071 h 4275540"/>
              <a:gd name="connsiteX26" fmla="*/ 3521726 w 3898347"/>
              <a:gd name="connsiteY26" fmla="*/ 3804691 h 4275540"/>
              <a:gd name="connsiteX27" fmla="*/ 3520080 w 3898347"/>
              <a:gd name="connsiteY27" fmla="*/ 3805210 h 4275540"/>
              <a:gd name="connsiteX28" fmla="*/ 3508491 w 3898347"/>
              <a:gd name="connsiteY28" fmla="*/ 3797398 h 4275540"/>
              <a:gd name="connsiteX29" fmla="*/ 3503787 w 3898347"/>
              <a:gd name="connsiteY29" fmla="*/ 3797787 h 4275540"/>
              <a:gd name="connsiteX30" fmla="*/ 3492165 w 3898347"/>
              <a:gd name="connsiteY30" fmla="*/ 3799887 h 4275540"/>
              <a:gd name="connsiteX31" fmla="*/ 3472233 w 3898347"/>
              <a:gd name="connsiteY31" fmla="*/ 3805682 h 4275540"/>
              <a:gd name="connsiteX32" fmla="*/ 3465921 w 3898347"/>
              <a:gd name="connsiteY32" fmla="*/ 3805814 h 4275540"/>
              <a:gd name="connsiteX33" fmla="*/ 3455541 w 3898347"/>
              <a:gd name="connsiteY33" fmla="*/ 3815505 h 4275540"/>
              <a:gd name="connsiteX34" fmla="*/ 3429027 w 3898347"/>
              <a:gd name="connsiteY34" fmla="*/ 3816906 h 4275540"/>
              <a:gd name="connsiteX35" fmla="*/ 3369507 w 3898347"/>
              <a:gd name="connsiteY35" fmla="*/ 3825563 h 4275540"/>
              <a:gd name="connsiteX36" fmla="*/ 3324491 w 3898347"/>
              <a:gd name="connsiteY36" fmla="*/ 3832006 h 4275540"/>
              <a:gd name="connsiteX37" fmla="*/ 3244235 w 3898347"/>
              <a:gd name="connsiteY37" fmla="*/ 3834376 h 4275540"/>
              <a:gd name="connsiteX38" fmla="*/ 3226507 w 3898347"/>
              <a:gd name="connsiteY38" fmla="*/ 3820131 h 4275540"/>
              <a:gd name="connsiteX39" fmla="*/ 3191688 w 3898347"/>
              <a:gd name="connsiteY39" fmla="*/ 3837359 h 4275540"/>
              <a:gd name="connsiteX40" fmla="*/ 3185553 w 3898347"/>
              <a:gd name="connsiteY40" fmla="*/ 3859030 h 4275540"/>
              <a:gd name="connsiteX41" fmla="*/ 3090188 w 3898347"/>
              <a:gd name="connsiteY41" fmla="*/ 3855036 h 4275540"/>
              <a:gd name="connsiteX42" fmla="*/ 3031422 w 3898347"/>
              <a:gd name="connsiteY42" fmla="*/ 3858298 h 4275540"/>
              <a:gd name="connsiteX43" fmla="*/ 2996288 w 3898347"/>
              <a:gd name="connsiteY43" fmla="*/ 3860020 h 4275540"/>
              <a:gd name="connsiteX44" fmla="*/ 2901661 w 3898347"/>
              <a:gd name="connsiteY44" fmla="*/ 3882243 h 4275540"/>
              <a:gd name="connsiteX45" fmla="*/ 2782141 w 3898347"/>
              <a:gd name="connsiteY45" fmla="*/ 3932983 h 4275540"/>
              <a:gd name="connsiteX46" fmla="*/ 2749597 w 3898347"/>
              <a:gd name="connsiteY46" fmla="*/ 3956746 h 4275540"/>
              <a:gd name="connsiteX47" fmla="*/ 2730493 w 3898347"/>
              <a:gd name="connsiteY47" fmla="*/ 3955236 h 4275540"/>
              <a:gd name="connsiteX48" fmla="*/ 2707507 w 3898347"/>
              <a:gd name="connsiteY48" fmla="*/ 3947771 h 4275540"/>
              <a:gd name="connsiteX49" fmla="*/ 2701937 w 3898347"/>
              <a:gd name="connsiteY49" fmla="*/ 3950565 h 4275540"/>
              <a:gd name="connsiteX50" fmla="*/ 2679435 w 3898347"/>
              <a:gd name="connsiteY50" fmla="*/ 3949768 h 4275540"/>
              <a:gd name="connsiteX51" fmla="*/ 2667352 w 3898347"/>
              <a:gd name="connsiteY51" fmla="*/ 3942821 h 4275540"/>
              <a:gd name="connsiteX52" fmla="*/ 2657096 w 3898347"/>
              <a:gd name="connsiteY52" fmla="*/ 3953571 h 4275540"/>
              <a:gd name="connsiteX53" fmla="*/ 2655161 w 3898347"/>
              <a:gd name="connsiteY53" fmla="*/ 3962216 h 4275540"/>
              <a:gd name="connsiteX54" fmla="*/ 2638604 w 3898347"/>
              <a:gd name="connsiteY54" fmla="*/ 3955936 h 4275540"/>
              <a:gd name="connsiteX55" fmla="*/ 2626185 w 3898347"/>
              <a:gd name="connsiteY55" fmla="*/ 3962937 h 4275540"/>
              <a:gd name="connsiteX56" fmla="*/ 2614077 w 3898347"/>
              <a:gd name="connsiteY56" fmla="*/ 3955576 h 4275540"/>
              <a:gd name="connsiteX57" fmla="*/ 2609403 w 3898347"/>
              <a:gd name="connsiteY57" fmla="*/ 3956215 h 4275540"/>
              <a:gd name="connsiteX58" fmla="*/ 2597896 w 3898347"/>
              <a:gd name="connsiteY58" fmla="*/ 3958939 h 4275540"/>
              <a:gd name="connsiteX59" fmla="*/ 2578251 w 3898347"/>
              <a:gd name="connsiteY59" fmla="*/ 3965812 h 4275540"/>
              <a:gd name="connsiteX60" fmla="*/ 2571961 w 3898347"/>
              <a:gd name="connsiteY60" fmla="*/ 3966278 h 4275540"/>
              <a:gd name="connsiteX61" fmla="*/ 2559399 w 3898347"/>
              <a:gd name="connsiteY61" fmla="*/ 3979193 h 4275540"/>
              <a:gd name="connsiteX62" fmla="*/ 2533560 w 3898347"/>
              <a:gd name="connsiteY62" fmla="*/ 3988160 h 4275540"/>
              <a:gd name="connsiteX63" fmla="*/ 2515299 w 3898347"/>
              <a:gd name="connsiteY63" fmla="*/ 4016867 h 4275540"/>
              <a:gd name="connsiteX64" fmla="*/ 2513423 w 3898347"/>
              <a:gd name="connsiteY64" fmla="*/ 4018759 h 4275540"/>
              <a:gd name="connsiteX65" fmla="*/ 2482991 w 3898347"/>
              <a:gd name="connsiteY65" fmla="*/ 4012935 h 4275540"/>
              <a:gd name="connsiteX66" fmla="*/ 2446940 w 3898347"/>
              <a:gd name="connsiteY66" fmla="*/ 4021172 h 4275540"/>
              <a:gd name="connsiteX67" fmla="*/ 2404883 w 3898347"/>
              <a:gd name="connsiteY67" fmla="*/ 4024808 h 4275540"/>
              <a:gd name="connsiteX68" fmla="*/ 2373894 w 3898347"/>
              <a:gd name="connsiteY68" fmla="*/ 4023827 h 4275540"/>
              <a:gd name="connsiteX69" fmla="*/ 2297080 w 3898347"/>
              <a:gd name="connsiteY69" fmla="*/ 4040841 h 4275540"/>
              <a:gd name="connsiteX70" fmla="*/ 2170615 w 3898347"/>
              <a:gd name="connsiteY70" fmla="*/ 4077196 h 4275540"/>
              <a:gd name="connsiteX71" fmla="*/ 2143580 w 3898347"/>
              <a:gd name="connsiteY71" fmla="*/ 4083102 h 4275540"/>
              <a:gd name="connsiteX72" fmla="*/ 2119893 w 3898347"/>
              <a:gd name="connsiteY72" fmla="*/ 4080874 h 4275540"/>
              <a:gd name="connsiteX73" fmla="*/ 2114008 w 3898347"/>
              <a:gd name="connsiteY73" fmla="*/ 4073996 h 4275540"/>
              <a:gd name="connsiteX74" fmla="*/ 2099067 w 3898347"/>
              <a:gd name="connsiteY74" fmla="*/ 4076068 h 4275540"/>
              <a:gd name="connsiteX75" fmla="*/ 2095000 w 3898347"/>
              <a:gd name="connsiteY75" fmla="*/ 4075096 h 4275540"/>
              <a:gd name="connsiteX76" fmla="*/ 2071767 w 3898347"/>
              <a:gd name="connsiteY76" fmla="*/ 4071044 h 4275540"/>
              <a:gd name="connsiteX77" fmla="*/ 2024486 w 3898347"/>
              <a:gd name="connsiteY77" fmla="*/ 4100276 h 4275540"/>
              <a:gd name="connsiteX78" fmla="*/ 1964411 w 3898347"/>
              <a:gd name="connsiteY78" fmla="*/ 4105069 h 4275540"/>
              <a:gd name="connsiteX79" fmla="*/ 1739945 w 3898347"/>
              <a:gd name="connsiteY79" fmla="*/ 4171795 h 4275540"/>
              <a:gd name="connsiteX80" fmla="*/ 1610556 w 3898347"/>
              <a:gd name="connsiteY80" fmla="*/ 4167701 h 4275540"/>
              <a:gd name="connsiteX81" fmla="*/ 1553623 w 3898347"/>
              <a:gd name="connsiteY81" fmla="*/ 4236045 h 4275540"/>
              <a:gd name="connsiteX82" fmla="*/ 1548640 w 3898347"/>
              <a:gd name="connsiteY82" fmla="*/ 4238297 h 4275540"/>
              <a:gd name="connsiteX83" fmla="*/ 1530136 w 3898347"/>
              <a:gd name="connsiteY83" fmla="*/ 4227121 h 4275540"/>
              <a:gd name="connsiteX84" fmla="*/ 1508787 w 3898347"/>
              <a:gd name="connsiteY84" fmla="*/ 4234213 h 4275540"/>
              <a:gd name="connsiteX85" fmla="*/ 1488914 w 3898347"/>
              <a:gd name="connsiteY85" fmla="*/ 4241772 h 4275540"/>
              <a:gd name="connsiteX86" fmla="*/ 1488999 w 3898347"/>
              <a:gd name="connsiteY86" fmla="*/ 4251186 h 4275540"/>
              <a:gd name="connsiteX87" fmla="*/ 1475364 w 3898347"/>
              <a:gd name="connsiteY87" fmla="*/ 4248364 h 4275540"/>
              <a:gd name="connsiteX88" fmla="*/ 1457275 w 3898347"/>
              <a:gd name="connsiteY88" fmla="*/ 4252863 h 4275540"/>
              <a:gd name="connsiteX89" fmla="*/ 1448085 w 3898347"/>
              <a:gd name="connsiteY89" fmla="*/ 4248391 h 4275540"/>
              <a:gd name="connsiteX90" fmla="*/ 1315306 w 3898347"/>
              <a:gd name="connsiteY90" fmla="*/ 4237004 h 4275540"/>
              <a:gd name="connsiteX91" fmla="*/ 1272434 w 3898347"/>
              <a:gd name="connsiteY91" fmla="*/ 4244958 h 4275540"/>
              <a:gd name="connsiteX92" fmla="*/ 1231567 w 3898347"/>
              <a:gd name="connsiteY92" fmla="*/ 4219356 h 4275540"/>
              <a:gd name="connsiteX93" fmla="*/ 1216643 w 3898347"/>
              <a:gd name="connsiteY93" fmla="*/ 4229828 h 4275540"/>
              <a:gd name="connsiteX94" fmla="*/ 1214101 w 3898347"/>
              <a:gd name="connsiteY94" fmla="*/ 4231991 h 4275540"/>
              <a:gd name="connsiteX95" fmla="*/ 1203193 w 3898347"/>
              <a:gd name="connsiteY95" fmla="*/ 4232867 h 4275540"/>
              <a:gd name="connsiteX96" fmla="*/ 1201049 w 3898347"/>
              <a:gd name="connsiteY96" fmla="*/ 4242842 h 4275540"/>
              <a:gd name="connsiteX97" fmla="*/ 1185298 w 3898347"/>
              <a:gd name="connsiteY97" fmla="*/ 4251133 h 4275540"/>
              <a:gd name="connsiteX98" fmla="*/ 1164955 w 3898347"/>
              <a:gd name="connsiteY98" fmla="*/ 4250027 h 4275540"/>
              <a:gd name="connsiteX99" fmla="*/ 1067357 w 3898347"/>
              <a:gd name="connsiteY99" fmla="*/ 4233908 h 4275540"/>
              <a:gd name="connsiteX100" fmla="*/ 1009492 w 3898347"/>
              <a:gd name="connsiteY100" fmla="*/ 4230455 h 4275540"/>
              <a:gd name="connsiteX101" fmla="*/ 988345 w 3898347"/>
              <a:gd name="connsiteY101" fmla="*/ 4238880 h 4275540"/>
              <a:gd name="connsiteX102" fmla="*/ 958251 w 3898347"/>
              <a:gd name="connsiteY102" fmla="*/ 4244100 h 4275540"/>
              <a:gd name="connsiteX103" fmla="*/ 905785 w 3898347"/>
              <a:gd name="connsiteY103" fmla="*/ 4260845 h 4275540"/>
              <a:gd name="connsiteX104" fmla="*/ 834176 w 3898347"/>
              <a:gd name="connsiteY104" fmla="*/ 4270241 h 4275540"/>
              <a:gd name="connsiteX105" fmla="*/ 778474 w 3898347"/>
              <a:gd name="connsiteY105" fmla="*/ 4235526 h 4275540"/>
              <a:gd name="connsiteX106" fmla="*/ 774418 w 3898347"/>
              <a:gd name="connsiteY106" fmla="*/ 4242583 h 4275540"/>
              <a:gd name="connsiteX107" fmla="*/ 737705 w 3898347"/>
              <a:gd name="connsiteY107" fmla="*/ 4238891 h 4275540"/>
              <a:gd name="connsiteX108" fmla="*/ 627717 w 3898347"/>
              <a:gd name="connsiteY108" fmla="*/ 4207629 h 4275540"/>
              <a:gd name="connsiteX109" fmla="*/ 533391 w 3898347"/>
              <a:gd name="connsiteY109" fmla="*/ 4170035 h 4275540"/>
              <a:gd name="connsiteX110" fmla="*/ 508621 w 3898347"/>
              <a:gd name="connsiteY110" fmla="*/ 4176044 h 4275540"/>
              <a:gd name="connsiteX111" fmla="*/ 467082 w 3898347"/>
              <a:gd name="connsiteY111" fmla="*/ 4185616 h 4275540"/>
              <a:gd name="connsiteX112" fmla="*/ 437646 w 3898347"/>
              <a:gd name="connsiteY112" fmla="*/ 4212658 h 4275540"/>
              <a:gd name="connsiteX113" fmla="*/ 402271 w 3898347"/>
              <a:gd name="connsiteY113" fmla="*/ 4212774 h 4275540"/>
              <a:gd name="connsiteX114" fmla="*/ 391968 w 3898347"/>
              <a:gd name="connsiteY114" fmla="*/ 4187073 h 4275540"/>
              <a:gd name="connsiteX115" fmla="*/ 354806 w 3898347"/>
              <a:gd name="connsiteY115" fmla="*/ 4195545 h 4275540"/>
              <a:gd name="connsiteX116" fmla="*/ 298662 w 3898347"/>
              <a:gd name="connsiteY116" fmla="*/ 4211227 h 4275540"/>
              <a:gd name="connsiteX117" fmla="*/ 265740 w 3898347"/>
              <a:gd name="connsiteY117" fmla="*/ 4213623 h 4275540"/>
              <a:gd name="connsiteX118" fmla="*/ 176403 w 3898347"/>
              <a:gd name="connsiteY118" fmla="*/ 4227393 h 4275540"/>
              <a:gd name="connsiteX119" fmla="*/ 82528 w 3898347"/>
              <a:gd name="connsiteY119" fmla="*/ 4275540 h 4275540"/>
              <a:gd name="connsiteX120" fmla="*/ 19464 w 3898347"/>
              <a:gd name="connsiteY120" fmla="*/ 4256103 h 4275540"/>
              <a:gd name="connsiteX121" fmla="*/ 0 w 3898347"/>
              <a:gd name="connsiteY121" fmla="*/ 4221939 h 4275540"/>
              <a:gd name="connsiteX122" fmla="*/ 0 w 3898347"/>
              <a:gd name="connsiteY122" fmla="*/ 15850 h 4275540"/>
              <a:gd name="connsiteX123" fmla="*/ 3898347 w 3898347"/>
              <a:gd name="connsiteY123" fmla="*/ 0 h 4275540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85553 w 3898347"/>
              <a:gd name="connsiteY40" fmla="*/ 3859030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70358"/>
              <a:gd name="connsiteX1" fmla="*/ 3898347 w 3898347"/>
              <a:gd name="connsiteY1" fmla="*/ 3834445 h 4270358"/>
              <a:gd name="connsiteX2" fmla="*/ 3892314 w 3898347"/>
              <a:gd name="connsiteY2" fmla="*/ 3832951 h 4270358"/>
              <a:gd name="connsiteX3" fmla="*/ 3851953 w 3898347"/>
              <a:gd name="connsiteY3" fmla="*/ 3802983 h 4270358"/>
              <a:gd name="connsiteX4" fmla="*/ 3836418 w 3898347"/>
              <a:gd name="connsiteY4" fmla="*/ 3811513 h 4270358"/>
              <a:gd name="connsiteX5" fmla="*/ 3833758 w 3898347"/>
              <a:gd name="connsiteY5" fmla="*/ 3813341 h 4270358"/>
              <a:gd name="connsiteX6" fmla="*/ 3822673 w 3898347"/>
              <a:gd name="connsiteY6" fmla="*/ 3812913 h 4270358"/>
              <a:gd name="connsiteX7" fmla="*/ 3820104 w 3898347"/>
              <a:gd name="connsiteY7" fmla="*/ 3822466 h 4270358"/>
              <a:gd name="connsiteX8" fmla="*/ 3803816 w 3898347"/>
              <a:gd name="connsiteY8" fmla="*/ 3828757 h 4270358"/>
              <a:gd name="connsiteX9" fmla="*/ 3729936 w 3898347"/>
              <a:gd name="connsiteY9" fmla="*/ 3815386 h 4270358"/>
              <a:gd name="connsiteX10" fmla="*/ 3726018 w 3898347"/>
              <a:gd name="connsiteY10" fmla="*/ 3815100 h 4270358"/>
              <a:gd name="connsiteX11" fmla="*/ 3725413 w 3898347"/>
              <a:gd name="connsiteY11" fmla="*/ 3814615 h 4270358"/>
              <a:gd name="connsiteX12" fmla="*/ 3713801 w 3898347"/>
              <a:gd name="connsiteY12" fmla="*/ 3811018 h 4270358"/>
              <a:gd name="connsiteX13" fmla="*/ 3709087 w 3898347"/>
              <a:gd name="connsiteY13" fmla="*/ 3813195 h 4270358"/>
              <a:gd name="connsiteX14" fmla="*/ 3698038 w 3898347"/>
              <a:gd name="connsiteY14" fmla="*/ 3806182 h 4270358"/>
              <a:gd name="connsiteX15" fmla="*/ 3662227 w 3898347"/>
              <a:gd name="connsiteY15" fmla="*/ 3807761 h 4270358"/>
              <a:gd name="connsiteX16" fmla="*/ 3659872 w 3898347"/>
              <a:gd name="connsiteY16" fmla="*/ 3805524 h 4270358"/>
              <a:gd name="connsiteX17" fmla="*/ 3643454 w 3898347"/>
              <a:gd name="connsiteY17" fmla="*/ 3794831 h 4270358"/>
              <a:gd name="connsiteX18" fmla="*/ 3624789 w 3898347"/>
              <a:gd name="connsiteY18" fmla="*/ 3803185 h 4270358"/>
              <a:gd name="connsiteX19" fmla="*/ 3602327 w 3898347"/>
              <a:gd name="connsiteY19" fmla="*/ 3794616 h 4270358"/>
              <a:gd name="connsiteX20" fmla="*/ 3596645 w 3898347"/>
              <a:gd name="connsiteY20" fmla="*/ 3797108 h 4270358"/>
              <a:gd name="connsiteX21" fmla="*/ 3574144 w 3898347"/>
              <a:gd name="connsiteY21" fmla="*/ 3795108 h 4270358"/>
              <a:gd name="connsiteX22" fmla="*/ 3562310 w 3898347"/>
              <a:gd name="connsiteY22" fmla="*/ 3787534 h 4270358"/>
              <a:gd name="connsiteX23" fmla="*/ 3551635 w 3898347"/>
              <a:gd name="connsiteY23" fmla="*/ 3797705 h 4270358"/>
              <a:gd name="connsiteX24" fmla="*/ 3542668 w 3898347"/>
              <a:gd name="connsiteY24" fmla="*/ 3803283 h 4270358"/>
              <a:gd name="connsiteX25" fmla="*/ 3533033 w 3898347"/>
              <a:gd name="connsiteY25" fmla="*/ 3799071 h 4270358"/>
              <a:gd name="connsiteX26" fmla="*/ 3521726 w 3898347"/>
              <a:gd name="connsiteY26" fmla="*/ 3804691 h 4270358"/>
              <a:gd name="connsiteX27" fmla="*/ 3520080 w 3898347"/>
              <a:gd name="connsiteY27" fmla="*/ 3805210 h 4270358"/>
              <a:gd name="connsiteX28" fmla="*/ 3508491 w 3898347"/>
              <a:gd name="connsiteY28" fmla="*/ 3797398 h 4270358"/>
              <a:gd name="connsiteX29" fmla="*/ 3503787 w 3898347"/>
              <a:gd name="connsiteY29" fmla="*/ 3797787 h 4270358"/>
              <a:gd name="connsiteX30" fmla="*/ 3492165 w 3898347"/>
              <a:gd name="connsiteY30" fmla="*/ 3799887 h 4270358"/>
              <a:gd name="connsiteX31" fmla="*/ 3472233 w 3898347"/>
              <a:gd name="connsiteY31" fmla="*/ 3805682 h 4270358"/>
              <a:gd name="connsiteX32" fmla="*/ 3465921 w 3898347"/>
              <a:gd name="connsiteY32" fmla="*/ 3805814 h 4270358"/>
              <a:gd name="connsiteX33" fmla="*/ 3455541 w 3898347"/>
              <a:gd name="connsiteY33" fmla="*/ 3815505 h 4270358"/>
              <a:gd name="connsiteX34" fmla="*/ 3429027 w 3898347"/>
              <a:gd name="connsiteY34" fmla="*/ 3816906 h 4270358"/>
              <a:gd name="connsiteX35" fmla="*/ 3369507 w 3898347"/>
              <a:gd name="connsiteY35" fmla="*/ 3825563 h 4270358"/>
              <a:gd name="connsiteX36" fmla="*/ 3324491 w 3898347"/>
              <a:gd name="connsiteY36" fmla="*/ 3832006 h 4270358"/>
              <a:gd name="connsiteX37" fmla="*/ 3244235 w 3898347"/>
              <a:gd name="connsiteY37" fmla="*/ 3834376 h 4270358"/>
              <a:gd name="connsiteX38" fmla="*/ 3226507 w 3898347"/>
              <a:gd name="connsiteY38" fmla="*/ 3820131 h 4270358"/>
              <a:gd name="connsiteX39" fmla="*/ 3191688 w 3898347"/>
              <a:gd name="connsiteY39" fmla="*/ 3837359 h 4270358"/>
              <a:gd name="connsiteX40" fmla="*/ 3153779 w 3898347"/>
              <a:gd name="connsiteY40" fmla="*/ 3848439 h 4270358"/>
              <a:gd name="connsiteX41" fmla="*/ 3090188 w 3898347"/>
              <a:gd name="connsiteY41" fmla="*/ 3855036 h 4270358"/>
              <a:gd name="connsiteX42" fmla="*/ 3031422 w 3898347"/>
              <a:gd name="connsiteY42" fmla="*/ 3858298 h 4270358"/>
              <a:gd name="connsiteX43" fmla="*/ 2996288 w 3898347"/>
              <a:gd name="connsiteY43" fmla="*/ 3860020 h 4270358"/>
              <a:gd name="connsiteX44" fmla="*/ 2901661 w 3898347"/>
              <a:gd name="connsiteY44" fmla="*/ 3882243 h 4270358"/>
              <a:gd name="connsiteX45" fmla="*/ 2782141 w 3898347"/>
              <a:gd name="connsiteY45" fmla="*/ 3932983 h 4270358"/>
              <a:gd name="connsiteX46" fmla="*/ 2749597 w 3898347"/>
              <a:gd name="connsiteY46" fmla="*/ 3956746 h 4270358"/>
              <a:gd name="connsiteX47" fmla="*/ 2730493 w 3898347"/>
              <a:gd name="connsiteY47" fmla="*/ 3955236 h 4270358"/>
              <a:gd name="connsiteX48" fmla="*/ 2707507 w 3898347"/>
              <a:gd name="connsiteY48" fmla="*/ 3947771 h 4270358"/>
              <a:gd name="connsiteX49" fmla="*/ 2701937 w 3898347"/>
              <a:gd name="connsiteY49" fmla="*/ 3950565 h 4270358"/>
              <a:gd name="connsiteX50" fmla="*/ 2679435 w 3898347"/>
              <a:gd name="connsiteY50" fmla="*/ 3949768 h 4270358"/>
              <a:gd name="connsiteX51" fmla="*/ 2667352 w 3898347"/>
              <a:gd name="connsiteY51" fmla="*/ 3942821 h 4270358"/>
              <a:gd name="connsiteX52" fmla="*/ 2657096 w 3898347"/>
              <a:gd name="connsiteY52" fmla="*/ 3953571 h 4270358"/>
              <a:gd name="connsiteX53" fmla="*/ 2655161 w 3898347"/>
              <a:gd name="connsiteY53" fmla="*/ 3962216 h 4270358"/>
              <a:gd name="connsiteX54" fmla="*/ 2638604 w 3898347"/>
              <a:gd name="connsiteY54" fmla="*/ 3955936 h 4270358"/>
              <a:gd name="connsiteX55" fmla="*/ 2626185 w 3898347"/>
              <a:gd name="connsiteY55" fmla="*/ 3962937 h 4270358"/>
              <a:gd name="connsiteX56" fmla="*/ 2614077 w 3898347"/>
              <a:gd name="connsiteY56" fmla="*/ 3955576 h 4270358"/>
              <a:gd name="connsiteX57" fmla="*/ 2609403 w 3898347"/>
              <a:gd name="connsiteY57" fmla="*/ 3956215 h 4270358"/>
              <a:gd name="connsiteX58" fmla="*/ 2597896 w 3898347"/>
              <a:gd name="connsiteY58" fmla="*/ 3958939 h 4270358"/>
              <a:gd name="connsiteX59" fmla="*/ 2578251 w 3898347"/>
              <a:gd name="connsiteY59" fmla="*/ 3965812 h 4270358"/>
              <a:gd name="connsiteX60" fmla="*/ 2571961 w 3898347"/>
              <a:gd name="connsiteY60" fmla="*/ 3966278 h 4270358"/>
              <a:gd name="connsiteX61" fmla="*/ 2559399 w 3898347"/>
              <a:gd name="connsiteY61" fmla="*/ 3979193 h 4270358"/>
              <a:gd name="connsiteX62" fmla="*/ 2533560 w 3898347"/>
              <a:gd name="connsiteY62" fmla="*/ 3988160 h 4270358"/>
              <a:gd name="connsiteX63" fmla="*/ 2515299 w 3898347"/>
              <a:gd name="connsiteY63" fmla="*/ 4016867 h 4270358"/>
              <a:gd name="connsiteX64" fmla="*/ 2513423 w 3898347"/>
              <a:gd name="connsiteY64" fmla="*/ 4018759 h 4270358"/>
              <a:gd name="connsiteX65" fmla="*/ 2482991 w 3898347"/>
              <a:gd name="connsiteY65" fmla="*/ 4012935 h 4270358"/>
              <a:gd name="connsiteX66" fmla="*/ 2446940 w 3898347"/>
              <a:gd name="connsiteY66" fmla="*/ 4021172 h 4270358"/>
              <a:gd name="connsiteX67" fmla="*/ 2404883 w 3898347"/>
              <a:gd name="connsiteY67" fmla="*/ 4024808 h 4270358"/>
              <a:gd name="connsiteX68" fmla="*/ 2373894 w 3898347"/>
              <a:gd name="connsiteY68" fmla="*/ 4023827 h 4270358"/>
              <a:gd name="connsiteX69" fmla="*/ 2297080 w 3898347"/>
              <a:gd name="connsiteY69" fmla="*/ 4040841 h 4270358"/>
              <a:gd name="connsiteX70" fmla="*/ 2170615 w 3898347"/>
              <a:gd name="connsiteY70" fmla="*/ 4077196 h 4270358"/>
              <a:gd name="connsiteX71" fmla="*/ 2143580 w 3898347"/>
              <a:gd name="connsiteY71" fmla="*/ 4083102 h 4270358"/>
              <a:gd name="connsiteX72" fmla="*/ 2119893 w 3898347"/>
              <a:gd name="connsiteY72" fmla="*/ 4080874 h 4270358"/>
              <a:gd name="connsiteX73" fmla="*/ 2114008 w 3898347"/>
              <a:gd name="connsiteY73" fmla="*/ 4073996 h 4270358"/>
              <a:gd name="connsiteX74" fmla="*/ 2099067 w 3898347"/>
              <a:gd name="connsiteY74" fmla="*/ 4076068 h 4270358"/>
              <a:gd name="connsiteX75" fmla="*/ 2095000 w 3898347"/>
              <a:gd name="connsiteY75" fmla="*/ 4075096 h 4270358"/>
              <a:gd name="connsiteX76" fmla="*/ 2071767 w 3898347"/>
              <a:gd name="connsiteY76" fmla="*/ 4071044 h 4270358"/>
              <a:gd name="connsiteX77" fmla="*/ 2024486 w 3898347"/>
              <a:gd name="connsiteY77" fmla="*/ 4100276 h 4270358"/>
              <a:gd name="connsiteX78" fmla="*/ 1964411 w 3898347"/>
              <a:gd name="connsiteY78" fmla="*/ 4105069 h 4270358"/>
              <a:gd name="connsiteX79" fmla="*/ 1739945 w 3898347"/>
              <a:gd name="connsiteY79" fmla="*/ 4171795 h 4270358"/>
              <a:gd name="connsiteX80" fmla="*/ 1610556 w 3898347"/>
              <a:gd name="connsiteY80" fmla="*/ 4167701 h 4270358"/>
              <a:gd name="connsiteX81" fmla="*/ 1553623 w 3898347"/>
              <a:gd name="connsiteY81" fmla="*/ 4236045 h 4270358"/>
              <a:gd name="connsiteX82" fmla="*/ 1548640 w 3898347"/>
              <a:gd name="connsiteY82" fmla="*/ 4238297 h 4270358"/>
              <a:gd name="connsiteX83" fmla="*/ 1530136 w 3898347"/>
              <a:gd name="connsiteY83" fmla="*/ 4227121 h 4270358"/>
              <a:gd name="connsiteX84" fmla="*/ 1508787 w 3898347"/>
              <a:gd name="connsiteY84" fmla="*/ 4234213 h 4270358"/>
              <a:gd name="connsiteX85" fmla="*/ 1488914 w 3898347"/>
              <a:gd name="connsiteY85" fmla="*/ 4241772 h 4270358"/>
              <a:gd name="connsiteX86" fmla="*/ 1488999 w 3898347"/>
              <a:gd name="connsiteY86" fmla="*/ 4251186 h 4270358"/>
              <a:gd name="connsiteX87" fmla="*/ 1475364 w 3898347"/>
              <a:gd name="connsiteY87" fmla="*/ 4248364 h 4270358"/>
              <a:gd name="connsiteX88" fmla="*/ 1457275 w 3898347"/>
              <a:gd name="connsiteY88" fmla="*/ 4252863 h 4270358"/>
              <a:gd name="connsiteX89" fmla="*/ 1448085 w 3898347"/>
              <a:gd name="connsiteY89" fmla="*/ 4248391 h 4270358"/>
              <a:gd name="connsiteX90" fmla="*/ 1315306 w 3898347"/>
              <a:gd name="connsiteY90" fmla="*/ 4237004 h 4270358"/>
              <a:gd name="connsiteX91" fmla="*/ 1272434 w 3898347"/>
              <a:gd name="connsiteY91" fmla="*/ 4244958 h 4270358"/>
              <a:gd name="connsiteX92" fmla="*/ 1231567 w 3898347"/>
              <a:gd name="connsiteY92" fmla="*/ 4219356 h 4270358"/>
              <a:gd name="connsiteX93" fmla="*/ 1216643 w 3898347"/>
              <a:gd name="connsiteY93" fmla="*/ 4229828 h 4270358"/>
              <a:gd name="connsiteX94" fmla="*/ 1214101 w 3898347"/>
              <a:gd name="connsiteY94" fmla="*/ 4231991 h 4270358"/>
              <a:gd name="connsiteX95" fmla="*/ 1203193 w 3898347"/>
              <a:gd name="connsiteY95" fmla="*/ 4232867 h 4270358"/>
              <a:gd name="connsiteX96" fmla="*/ 1201049 w 3898347"/>
              <a:gd name="connsiteY96" fmla="*/ 4242842 h 4270358"/>
              <a:gd name="connsiteX97" fmla="*/ 1185298 w 3898347"/>
              <a:gd name="connsiteY97" fmla="*/ 4251133 h 4270358"/>
              <a:gd name="connsiteX98" fmla="*/ 1164955 w 3898347"/>
              <a:gd name="connsiteY98" fmla="*/ 4250027 h 4270358"/>
              <a:gd name="connsiteX99" fmla="*/ 1067357 w 3898347"/>
              <a:gd name="connsiteY99" fmla="*/ 4233908 h 4270358"/>
              <a:gd name="connsiteX100" fmla="*/ 1009492 w 3898347"/>
              <a:gd name="connsiteY100" fmla="*/ 4230455 h 4270358"/>
              <a:gd name="connsiteX101" fmla="*/ 988345 w 3898347"/>
              <a:gd name="connsiteY101" fmla="*/ 4238880 h 4270358"/>
              <a:gd name="connsiteX102" fmla="*/ 958251 w 3898347"/>
              <a:gd name="connsiteY102" fmla="*/ 4244100 h 4270358"/>
              <a:gd name="connsiteX103" fmla="*/ 905785 w 3898347"/>
              <a:gd name="connsiteY103" fmla="*/ 4260845 h 4270358"/>
              <a:gd name="connsiteX104" fmla="*/ 834176 w 3898347"/>
              <a:gd name="connsiteY104" fmla="*/ 4270241 h 4270358"/>
              <a:gd name="connsiteX105" fmla="*/ 778474 w 3898347"/>
              <a:gd name="connsiteY105" fmla="*/ 4235526 h 4270358"/>
              <a:gd name="connsiteX106" fmla="*/ 774418 w 3898347"/>
              <a:gd name="connsiteY106" fmla="*/ 4242583 h 4270358"/>
              <a:gd name="connsiteX107" fmla="*/ 737705 w 3898347"/>
              <a:gd name="connsiteY107" fmla="*/ 4238891 h 4270358"/>
              <a:gd name="connsiteX108" fmla="*/ 627717 w 3898347"/>
              <a:gd name="connsiteY108" fmla="*/ 4207629 h 4270358"/>
              <a:gd name="connsiteX109" fmla="*/ 533391 w 3898347"/>
              <a:gd name="connsiteY109" fmla="*/ 4170035 h 4270358"/>
              <a:gd name="connsiteX110" fmla="*/ 508621 w 3898347"/>
              <a:gd name="connsiteY110" fmla="*/ 4176044 h 4270358"/>
              <a:gd name="connsiteX111" fmla="*/ 467082 w 3898347"/>
              <a:gd name="connsiteY111" fmla="*/ 4185616 h 4270358"/>
              <a:gd name="connsiteX112" fmla="*/ 437646 w 3898347"/>
              <a:gd name="connsiteY112" fmla="*/ 4212658 h 4270358"/>
              <a:gd name="connsiteX113" fmla="*/ 402271 w 3898347"/>
              <a:gd name="connsiteY113" fmla="*/ 4212774 h 4270358"/>
              <a:gd name="connsiteX114" fmla="*/ 391968 w 3898347"/>
              <a:gd name="connsiteY114" fmla="*/ 4187073 h 4270358"/>
              <a:gd name="connsiteX115" fmla="*/ 354806 w 3898347"/>
              <a:gd name="connsiteY115" fmla="*/ 4195545 h 4270358"/>
              <a:gd name="connsiteX116" fmla="*/ 298662 w 3898347"/>
              <a:gd name="connsiteY116" fmla="*/ 4211227 h 4270358"/>
              <a:gd name="connsiteX117" fmla="*/ 265740 w 3898347"/>
              <a:gd name="connsiteY117" fmla="*/ 4213623 h 4270358"/>
              <a:gd name="connsiteX118" fmla="*/ 176403 w 3898347"/>
              <a:gd name="connsiteY118" fmla="*/ 4227393 h 4270358"/>
              <a:gd name="connsiteX119" fmla="*/ 82528 w 3898347"/>
              <a:gd name="connsiteY119" fmla="*/ 4243774 h 4270358"/>
              <a:gd name="connsiteX120" fmla="*/ 19464 w 3898347"/>
              <a:gd name="connsiteY120" fmla="*/ 4256103 h 4270358"/>
              <a:gd name="connsiteX121" fmla="*/ 0 w 3898347"/>
              <a:gd name="connsiteY121" fmla="*/ 4221939 h 4270358"/>
              <a:gd name="connsiteX122" fmla="*/ 0 w 3898347"/>
              <a:gd name="connsiteY122" fmla="*/ 15850 h 4270358"/>
              <a:gd name="connsiteX123" fmla="*/ 3898347 w 3898347"/>
              <a:gd name="connsiteY123" fmla="*/ 0 h 4270358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33391 w 3898347"/>
              <a:gd name="connsiteY109" fmla="*/ 4170035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54806 w 3898347"/>
              <a:gd name="connsiteY115" fmla="*/ 4195545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10556 w 3898347"/>
              <a:gd name="connsiteY80" fmla="*/ 4167701 h 4260845"/>
              <a:gd name="connsiteX81" fmla="*/ 1553623 w 3898347"/>
              <a:gd name="connsiteY81" fmla="*/ 4236045 h 4260845"/>
              <a:gd name="connsiteX82" fmla="*/ 1548640 w 3898347"/>
              <a:gd name="connsiteY82" fmla="*/ 4238297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53623 w 3898347"/>
              <a:gd name="connsiteY81" fmla="*/ 4236045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10556 w 3898347"/>
              <a:gd name="connsiteY80" fmla="*/ 4167701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91255"/>
              <a:gd name="connsiteX1" fmla="*/ 3898347 w 3898347"/>
              <a:gd name="connsiteY1" fmla="*/ 3834445 h 4291255"/>
              <a:gd name="connsiteX2" fmla="*/ 3892314 w 3898347"/>
              <a:gd name="connsiteY2" fmla="*/ 3832951 h 4291255"/>
              <a:gd name="connsiteX3" fmla="*/ 3851953 w 3898347"/>
              <a:gd name="connsiteY3" fmla="*/ 3802983 h 4291255"/>
              <a:gd name="connsiteX4" fmla="*/ 3836418 w 3898347"/>
              <a:gd name="connsiteY4" fmla="*/ 3811513 h 4291255"/>
              <a:gd name="connsiteX5" fmla="*/ 3833758 w 3898347"/>
              <a:gd name="connsiteY5" fmla="*/ 3813341 h 4291255"/>
              <a:gd name="connsiteX6" fmla="*/ 3822673 w 3898347"/>
              <a:gd name="connsiteY6" fmla="*/ 3812913 h 4291255"/>
              <a:gd name="connsiteX7" fmla="*/ 3820104 w 3898347"/>
              <a:gd name="connsiteY7" fmla="*/ 3822466 h 4291255"/>
              <a:gd name="connsiteX8" fmla="*/ 3803816 w 3898347"/>
              <a:gd name="connsiteY8" fmla="*/ 3828757 h 4291255"/>
              <a:gd name="connsiteX9" fmla="*/ 3729936 w 3898347"/>
              <a:gd name="connsiteY9" fmla="*/ 3815386 h 4291255"/>
              <a:gd name="connsiteX10" fmla="*/ 3726018 w 3898347"/>
              <a:gd name="connsiteY10" fmla="*/ 3815100 h 4291255"/>
              <a:gd name="connsiteX11" fmla="*/ 3725413 w 3898347"/>
              <a:gd name="connsiteY11" fmla="*/ 3814615 h 4291255"/>
              <a:gd name="connsiteX12" fmla="*/ 3713801 w 3898347"/>
              <a:gd name="connsiteY12" fmla="*/ 3811018 h 4291255"/>
              <a:gd name="connsiteX13" fmla="*/ 3709087 w 3898347"/>
              <a:gd name="connsiteY13" fmla="*/ 3813195 h 4291255"/>
              <a:gd name="connsiteX14" fmla="*/ 3698038 w 3898347"/>
              <a:gd name="connsiteY14" fmla="*/ 3806182 h 4291255"/>
              <a:gd name="connsiteX15" fmla="*/ 3662227 w 3898347"/>
              <a:gd name="connsiteY15" fmla="*/ 3807761 h 4291255"/>
              <a:gd name="connsiteX16" fmla="*/ 3659872 w 3898347"/>
              <a:gd name="connsiteY16" fmla="*/ 3805524 h 4291255"/>
              <a:gd name="connsiteX17" fmla="*/ 3643454 w 3898347"/>
              <a:gd name="connsiteY17" fmla="*/ 3794831 h 4291255"/>
              <a:gd name="connsiteX18" fmla="*/ 3624789 w 3898347"/>
              <a:gd name="connsiteY18" fmla="*/ 3803185 h 4291255"/>
              <a:gd name="connsiteX19" fmla="*/ 3602327 w 3898347"/>
              <a:gd name="connsiteY19" fmla="*/ 3794616 h 4291255"/>
              <a:gd name="connsiteX20" fmla="*/ 3596645 w 3898347"/>
              <a:gd name="connsiteY20" fmla="*/ 3797108 h 4291255"/>
              <a:gd name="connsiteX21" fmla="*/ 3574144 w 3898347"/>
              <a:gd name="connsiteY21" fmla="*/ 3795108 h 4291255"/>
              <a:gd name="connsiteX22" fmla="*/ 3562310 w 3898347"/>
              <a:gd name="connsiteY22" fmla="*/ 3787534 h 4291255"/>
              <a:gd name="connsiteX23" fmla="*/ 3551635 w 3898347"/>
              <a:gd name="connsiteY23" fmla="*/ 3797705 h 4291255"/>
              <a:gd name="connsiteX24" fmla="*/ 3542668 w 3898347"/>
              <a:gd name="connsiteY24" fmla="*/ 3803283 h 4291255"/>
              <a:gd name="connsiteX25" fmla="*/ 3533033 w 3898347"/>
              <a:gd name="connsiteY25" fmla="*/ 3799071 h 4291255"/>
              <a:gd name="connsiteX26" fmla="*/ 3521726 w 3898347"/>
              <a:gd name="connsiteY26" fmla="*/ 3804691 h 4291255"/>
              <a:gd name="connsiteX27" fmla="*/ 3520080 w 3898347"/>
              <a:gd name="connsiteY27" fmla="*/ 3805210 h 4291255"/>
              <a:gd name="connsiteX28" fmla="*/ 3508491 w 3898347"/>
              <a:gd name="connsiteY28" fmla="*/ 3797398 h 4291255"/>
              <a:gd name="connsiteX29" fmla="*/ 3503787 w 3898347"/>
              <a:gd name="connsiteY29" fmla="*/ 3797787 h 4291255"/>
              <a:gd name="connsiteX30" fmla="*/ 3492165 w 3898347"/>
              <a:gd name="connsiteY30" fmla="*/ 3799887 h 4291255"/>
              <a:gd name="connsiteX31" fmla="*/ 3472233 w 3898347"/>
              <a:gd name="connsiteY31" fmla="*/ 3805682 h 4291255"/>
              <a:gd name="connsiteX32" fmla="*/ 3465921 w 3898347"/>
              <a:gd name="connsiteY32" fmla="*/ 3805814 h 4291255"/>
              <a:gd name="connsiteX33" fmla="*/ 3455541 w 3898347"/>
              <a:gd name="connsiteY33" fmla="*/ 3815505 h 4291255"/>
              <a:gd name="connsiteX34" fmla="*/ 3429027 w 3898347"/>
              <a:gd name="connsiteY34" fmla="*/ 3816906 h 4291255"/>
              <a:gd name="connsiteX35" fmla="*/ 3369507 w 3898347"/>
              <a:gd name="connsiteY35" fmla="*/ 3825563 h 4291255"/>
              <a:gd name="connsiteX36" fmla="*/ 3324491 w 3898347"/>
              <a:gd name="connsiteY36" fmla="*/ 3832006 h 4291255"/>
              <a:gd name="connsiteX37" fmla="*/ 3244235 w 3898347"/>
              <a:gd name="connsiteY37" fmla="*/ 3834376 h 4291255"/>
              <a:gd name="connsiteX38" fmla="*/ 3226507 w 3898347"/>
              <a:gd name="connsiteY38" fmla="*/ 3820131 h 4291255"/>
              <a:gd name="connsiteX39" fmla="*/ 3191688 w 3898347"/>
              <a:gd name="connsiteY39" fmla="*/ 3837359 h 4291255"/>
              <a:gd name="connsiteX40" fmla="*/ 3153779 w 3898347"/>
              <a:gd name="connsiteY40" fmla="*/ 3848439 h 4291255"/>
              <a:gd name="connsiteX41" fmla="*/ 3090188 w 3898347"/>
              <a:gd name="connsiteY41" fmla="*/ 3855036 h 4291255"/>
              <a:gd name="connsiteX42" fmla="*/ 3031422 w 3898347"/>
              <a:gd name="connsiteY42" fmla="*/ 3858298 h 4291255"/>
              <a:gd name="connsiteX43" fmla="*/ 2996288 w 3898347"/>
              <a:gd name="connsiteY43" fmla="*/ 3860020 h 4291255"/>
              <a:gd name="connsiteX44" fmla="*/ 2901661 w 3898347"/>
              <a:gd name="connsiteY44" fmla="*/ 3882243 h 4291255"/>
              <a:gd name="connsiteX45" fmla="*/ 2782141 w 3898347"/>
              <a:gd name="connsiteY45" fmla="*/ 3932983 h 4291255"/>
              <a:gd name="connsiteX46" fmla="*/ 2749597 w 3898347"/>
              <a:gd name="connsiteY46" fmla="*/ 3956746 h 4291255"/>
              <a:gd name="connsiteX47" fmla="*/ 2730493 w 3898347"/>
              <a:gd name="connsiteY47" fmla="*/ 3955236 h 4291255"/>
              <a:gd name="connsiteX48" fmla="*/ 2707507 w 3898347"/>
              <a:gd name="connsiteY48" fmla="*/ 3947771 h 4291255"/>
              <a:gd name="connsiteX49" fmla="*/ 2701937 w 3898347"/>
              <a:gd name="connsiteY49" fmla="*/ 3950565 h 4291255"/>
              <a:gd name="connsiteX50" fmla="*/ 2679435 w 3898347"/>
              <a:gd name="connsiteY50" fmla="*/ 3949768 h 4291255"/>
              <a:gd name="connsiteX51" fmla="*/ 2667352 w 3898347"/>
              <a:gd name="connsiteY51" fmla="*/ 3942821 h 4291255"/>
              <a:gd name="connsiteX52" fmla="*/ 2657096 w 3898347"/>
              <a:gd name="connsiteY52" fmla="*/ 3953571 h 4291255"/>
              <a:gd name="connsiteX53" fmla="*/ 2655161 w 3898347"/>
              <a:gd name="connsiteY53" fmla="*/ 3962216 h 4291255"/>
              <a:gd name="connsiteX54" fmla="*/ 2638604 w 3898347"/>
              <a:gd name="connsiteY54" fmla="*/ 3955936 h 4291255"/>
              <a:gd name="connsiteX55" fmla="*/ 2626185 w 3898347"/>
              <a:gd name="connsiteY55" fmla="*/ 3962937 h 4291255"/>
              <a:gd name="connsiteX56" fmla="*/ 2614077 w 3898347"/>
              <a:gd name="connsiteY56" fmla="*/ 3955576 h 4291255"/>
              <a:gd name="connsiteX57" fmla="*/ 2609403 w 3898347"/>
              <a:gd name="connsiteY57" fmla="*/ 3956215 h 4291255"/>
              <a:gd name="connsiteX58" fmla="*/ 2597896 w 3898347"/>
              <a:gd name="connsiteY58" fmla="*/ 3958939 h 4291255"/>
              <a:gd name="connsiteX59" fmla="*/ 2578251 w 3898347"/>
              <a:gd name="connsiteY59" fmla="*/ 3965812 h 4291255"/>
              <a:gd name="connsiteX60" fmla="*/ 2571961 w 3898347"/>
              <a:gd name="connsiteY60" fmla="*/ 3966278 h 4291255"/>
              <a:gd name="connsiteX61" fmla="*/ 2559399 w 3898347"/>
              <a:gd name="connsiteY61" fmla="*/ 3979193 h 4291255"/>
              <a:gd name="connsiteX62" fmla="*/ 2533560 w 3898347"/>
              <a:gd name="connsiteY62" fmla="*/ 3988160 h 4291255"/>
              <a:gd name="connsiteX63" fmla="*/ 2515299 w 3898347"/>
              <a:gd name="connsiteY63" fmla="*/ 4016867 h 4291255"/>
              <a:gd name="connsiteX64" fmla="*/ 2513423 w 3898347"/>
              <a:gd name="connsiteY64" fmla="*/ 4018759 h 4291255"/>
              <a:gd name="connsiteX65" fmla="*/ 2482991 w 3898347"/>
              <a:gd name="connsiteY65" fmla="*/ 4012935 h 4291255"/>
              <a:gd name="connsiteX66" fmla="*/ 2446940 w 3898347"/>
              <a:gd name="connsiteY66" fmla="*/ 4021172 h 4291255"/>
              <a:gd name="connsiteX67" fmla="*/ 2404883 w 3898347"/>
              <a:gd name="connsiteY67" fmla="*/ 4024808 h 4291255"/>
              <a:gd name="connsiteX68" fmla="*/ 2373894 w 3898347"/>
              <a:gd name="connsiteY68" fmla="*/ 4023827 h 4291255"/>
              <a:gd name="connsiteX69" fmla="*/ 2297080 w 3898347"/>
              <a:gd name="connsiteY69" fmla="*/ 4040841 h 4291255"/>
              <a:gd name="connsiteX70" fmla="*/ 2170615 w 3898347"/>
              <a:gd name="connsiteY70" fmla="*/ 4077196 h 4291255"/>
              <a:gd name="connsiteX71" fmla="*/ 2143580 w 3898347"/>
              <a:gd name="connsiteY71" fmla="*/ 4083102 h 4291255"/>
              <a:gd name="connsiteX72" fmla="*/ 2119893 w 3898347"/>
              <a:gd name="connsiteY72" fmla="*/ 4080874 h 4291255"/>
              <a:gd name="connsiteX73" fmla="*/ 2114008 w 3898347"/>
              <a:gd name="connsiteY73" fmla="*/ 4073996 h 4291255"/>
              <a:gd name="connsiteX74" fmla="*/ 2099067 w 3898347"/>
              <a:gd name="connsiteY74" fmla="*/ 4076068 h 4291255"/>
              <a:gd name="connsiteX75" fmla="*/ 2095000 w 3898347"/>
              <a:gd name="connsiteY75" fmla="*/ 4075096 h 4291255"/>
              <a:gd name="connsiteX76" fmla="*/ 2071767 w 3898347"/>
              <a:gd name="connsiteY76" fmla="*/ 4071044 h 4291255"/>
              <a:gd name="connsiteX77" fmla="*/ 2024486 w 3898347"/>
              <a:gd name="connsiteY77" fmla="*/ 4100276 h 4291255"/>
              <a:gd name="connsiteX78" fmla="*/ 1964411 w 3898347"/>
              <a:gd name="connsiteY78" fmla="*/ 4105069 h 4291255"/>
              <a:gd name="connsiteX79" fmla="*/ 1739945 w 3898347"/>
              <a:gd name="connsiteY79" fmla="*/ 4171795 h 4291255"/>
              <a:gd name="connsiteX80" fmla="*/ 1642330 w 3898347"/>
              <a:gd name="connsiteY80" fmla="*/ 4174762 h 4291255"/>
              <a:gd name="connsiteX81" fmla="*/ 1564215 w 3898347"/>
              <a:gd name="connsiteY81" fmla="*/ 4190149 h 4291255"/>
              <a:gd name="connsiteX82" fmla="*/ 1538049 w 3898347"/>
              <a:gd name="connsiteY82" fmla="*/ 4291255 h 4291255"/>
              <a:gd name="connsiteX83" fmla="*/ 1530136 w 3898347"/>
              <a:gd name="connsiteY83" fmla="*/ 4227121 h 4291255"/>
              <a:gd name="connsiteX84" fmla="*/ 1508787 w 3898347"/>
              <a:gd name="connsiteY84" fmla="*/ 4234213 h 4291255"/>
              <a:gd name="connsiteX85" fmla="*/ 1488914 w 3898347"/>
              <a:gd name="connsiteY85" fmla="*/ 4241772 h 4291255"/>
              <a:gd name="connsiteX86" fmla="*/ 1488999 w 3898347"/>
              <a:gd name="connsiteY86" fmla="*/ 4251186 h 4291255"/>
              <a:gd name="connsiteX87" fmla="*/ 1475364 w 3898347"/>
              <a:gd name="connsiteY87" fmla="*/ 4248364 h 4291255"/>
              <a:gd name="connsiteX88" fmla="*/ 1457275 w 3898347"/>
              <a:gd name="connsiteY88" fmla="*/ 4252863 h 4291255"/>
              <a:gd name="connsiteX89" fmla="*/ 1448085 w 3898347"/>
              <a:gd name="connsiteY89" fmla="*/ 4248391 h 4291255"/>
              <a:gd name="connsiteX90" fmla="*/ 1315306 w 3898347"/>
              <a:gd name="connsiteY90" fmla="*/ 4237004 h 4291255"/>
              <a:gd name="connsiteX91" fmla="*/ 1272434 w 3898347"/>
              <a:gd name="connsiteY91" fmla="*/ 4244958 h 4291255"/>
              <a:gd name="connsiteX92" fmla="*/ 1231567 w 3898347"/>
              <a:gd name="connsiteY92" fmla="*/ 4219356 h 4291255"/>
              <a:gd name="connsiteX93" fmla="*/ 1216643 w 3898347"/>
              <a:gd name="connsiteY93" fmla="*/ 4229828 h 4291255"/>
              <a:gd name="connsiteX94" fmla="*/ 1214101 w 3898347"/>
              <a:gd name="connsiteY94" fmla="*/ 4231991 h 4291255"/>
              <a:gd name="connsiteX95" fmla="*/ 1203193 w 3898347"/>
              <a:gd name="connsiteY95" fmla="*/ 4232867 h 4291255"/>
              <a:gd name="connsiteX96" fmla="*/ 1201049 w 3898347"/>
              <a:gd name="connsiteY96" fmla="*/ 4242842 h 4291255"/>
              <a:gd name="connsiteX97" fmla="*/ 1185298 w 3898347"/>
              <a:gd name="connsiteY97" fmla="*/ 4251133 h 4291255"/>
              <a:gd name="connsiteX98" fmla="*/ 1164955 w 3898347"/>
              <a:gd name="connsiteY98" fmla="*/ 4250027 h 4291255"/>
              <a:gd name="connsiteX99" fmla="*/ 1067357 w 3898347"/>
              <a:gd name="connsiteY99" fmla="*/ 4233908 h 4291255"/>
              <a:gd name="connsiteX100" fmla="*/ 1009492 w 3898347"/>
              <a:gd name="connsiteY100" fmla="*/ 4230455 h 4291255"/>
              <a:gd name="connsiteX101" fmla="*/ 988345 w 3898347"/>
              <a:gd name="connsiteY101" fmla="*/ 4238880 h 4291255"/>
              <a:gd name="connsiteX102" fmla="*/ 958251 w 3898347"/>
              <a:gd name="connsiteY102" fmla="*/ 4244100 h 4291255"/>
              <a:gd name="connsiteX103" fmla="*/ 905785 w 3898347"/>
              <a:gd name="connsiteY103" fmla="*/ 4260845 h 4291255"/>
              <a:gd name="connsiteX104" fmla="*/ 837706 w 3898347"/>
              <a:gd name="connsiteY104" fmla="*/ 4245528 h 4291255"/>
              <a:gd name="connsiteX105" fmla="*/ 778474 w 3898347"/>
              <a:gd name="connsiteY105" fmla="*/ 4235526 h 4291255"/>
              <a:gd name="connsiteX106" fmla="*/ 774418 w 3898347"/>
              <a:gd name="connsiteY106" fmla="*/ 4242583 h 4291255"/>
              <a:gd name="connsiteX107" fmla="*/ 737705 w 3898347"/>
              <a:gd name="connsiteY107" fmla="*/ 4238891 h 4291255"/>
              <a:gd name="connsiteX108" fmla="*/ 627717 w 3898347"/>
              <a:gd name="connsiteY108" fmla="*/ 4207629 h 4291255"/>
              <a:gd name="connsiteX109" fmla="*/ 551044 w 3898347"/>
              <a:gd name="connsiteY109" fmla="*/ 4180627 h 4291255"/>
              <a:gd name="connsiteX110" fmla="*/ 508621 w 3898347"/>
              <a:gd name="connsiteY110" fmla="*/ 4176044 h 4291255"/>
              <a:gd name="connsiteX111" fmla="*/ 467082 w 3898347"/>
              <a:gd name="connsiteY111" fmla="*/ 4185616 h 4291255"/>
              <a:gd name="connsiteX112" fmla="*/ 437646 w 3898347"/>
              <a:gd name="connsiteY112" fmla="*/ 4212658 h 4291255"/>
              <a:gd name="connsiteX113" fmla="*/ 402271 w 3898347"/>
              <a:gd name="connsiteY113" fmla="*/ 4212774 h 4291255"/>
              <a:gd name="connsiteX114" fmla="*/ 391968 w 3898347"/>
              <a:gd name="connsiteY114" fmla="*/ 4187073 h 4291255"/>
              <a:gd name="connsiteX115" fmla="*/ 337154 w 3898347"/>
              <a:gd name="connsiteY115" fmla="*/ 4206136 h 4291255"/>
              <a:gd name="connsiteX116" fmla="*/ 298662 w 3898347"/>
              <a:gd name="connsiteY116" fmla="*/ 4211227 h 4291255"/>
              <a:gd name="connsiteX117" fmla="*/ 265740 w 3898347"/>
              <a:gd name="connsiteY117" fmla="*/ 4213623 h 4291255"/>
              <a:gd name="connsiteX118" fmla="*/ 176403 w 3898347"/>
              <a:gd name="connsiteY118" fmla="*/ 4227393 h 4291255"/>
              <a:gd name="connsiteX119" fmla="*/ 82528 w 3898347"/>
              <a:gd name="connsiteY119" fmla="*/ 4243774 h 4291255"/>
              <a:gd name="connsiteX120" fmla="*/ 19464 w 3898347"/>
              <a:gd name="connsiteY120" fmla="*/ 4256103 h 4291255"/>
              <a:gd name="connsiteX121" fmla="*/ 0 w 3898347"/>
              <a:gd name="connsiteY121" fmla="*/ 4221939 h 4291255"/>
              <a:gd name="connsiteX122" fmla="*/ 0 w 3898347"/>
              <a:gd name="connsiteY122" fmla="*/ 15850 h 4291255"/>
              <a:gd name="connsiteX123" fmla="*/ 3898347 w 3898347"/>
              <a:gd name="connsiteY123" fmla="*/ 0 h 429125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64215 w 3898347"/>
              <a:gd name="connsiteY81" fmla="*/ 419014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91968 w 3898347"/>
              <a:gd name="connsiteY114" fmla="*/ 4187073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1044 w 3898347"/>
              <a:gd name="connsiteY109" fmla="*/ 4180627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08621 w 3898347"/>
              <a:gd name="connsiteY110" fmla="*/ 4176044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27717 w 3898347"/>
              <a:gd name="connsiteY108" fmla="*/ 4207629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48640 w 3898347"/>
              <a:gd name="connsiteY82" fmla="*/ 4217115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0136 w 3898347"/>
              <a:gd name="connsiteY83" fmla="*/ 4227121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15306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48085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57275 w 3898347"/>
              <a:gd name="connsiteY88" fmla="*/ 4252863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64411 w 3898347"/>
              <a:gd name="connsiteY78" fmla="*/ 4105069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42330 w 3898347"/>
              <a:gd name="connsiteY80" fmla="*/ 4174762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25174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72434 w 3898347"/>
              <a:gd name="connsiteY91" fmla="*/ 4244958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31567 w 3898347"/>
              <a:gd name="connsiteY92" fmla="*/ 4219356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60845"/>
              <a:gd name="connsiteX1" fmla="*/ 3898347 w 3898347"/>
              <a:gd name="connsiteY1" fmla="*/ 3834445 h 4260845"/>
              <a:gd name="connsiteX2" fmla="*/ 3892314 w 3898347"/>
              <a:gd name="connsiteY2" fmla="*/ 3832951 h 4260845"/>
              <a:gd name="connsiteX3" fmla="*/ 3851953 w 3898347"/>
              <a:gd name="connsiteY3" fmla="*/ 3802983 h 4260845"/>
              <a:gd name="connsiteX4" fmla="*/ 3836418 w 3898347"/>
              <a:gd name="connsiteY4" fmla="*/ 3811513 h 4260845"/>
              <a:gd name="connsiteX5" fmla="*/ 3833758 w 3898347"/>
              <a:gd name="connsiteY5" fmla="*/ 3813341 h 4260845"/>
              <a:gd name="connsiteX6" fmla="*/ 3822673 w 3898347"/>
              <a:gd name="connsiteY6" fmla="*/ 3812913 h 4260845"/>
              <a:gd name="connsiteX7" fmla="*/ 3820104 w 3898347"/>
              <a:gd name="connsiteY7" fmla="*/ 3822466 h 4260845"/>
              <a:gd name="connsiteX8" fmla="*/ 3803816 w 3898347"/>
              <a:gd name="connsiteY8" fmla="*/ 3828757 h 4260845"/>
              <a:gd name="connsiteX9" fmla="*/ 3729936 w 3898347"/>
              <a:gd name="connsiteY9" fmla="*/ 3815386 h 4260845"/>
              <a:gd name="connsiteX10" fmla="*/ 3726018 w 3898347"/>
              <a:gd name="connsiteY10" fmla="*/ 3815100 h 4260845"/>
              <a:gd name="connsiteX11" fmla="*/ 3725413 w 3898347"/>
              <a:gd name="connsiteY11" fmla="*/ 3814615 h 4260845"/>
              <a:gd name="connsiteX12" fmla="*/ 3713801 w 3898347"/>
              <a:gd name="connsiteY12" fmla="*/ 3811018 h 4260845"/>
              <a:gd name="connsiteX13" fmla="*/ 3709087 w 3898347"/>
              <a:gd name="connsiteY13" fmla="*/ 3813195 h 4260845"/>
              <a:gd name="connsiteX14" fmla="*/ 3698038 w 3898347"/>
              <a:gd name="connsiteY14" fmla="*/ 3806182 h 4260845"/>
              <a:gd name="connsiteX15" fmla="*/ 3662227 w 3898347"/>
              <a:gd name="connsiteY15" fmla="*/ 3807761 h 4260845"/>
              <a:gd name="connsiteX16" fmla="*/ 3659872 w 3898347"/>
              <a:gd name="connsiteY16" fmla="*/ 3805524 h 4260845"/>
              <a:gd name="connsiteX17" fmla="*/ 3643454 w 3898347"/>
              <a:gd name="connsiteY17" fmla="*/ 3794831 h 4260845"/>
              <a:gd name="connsiteX18" fmla="*/ 3624789 w 3898347"/>
              <a:gd name="connsiteY18" fmla="*/ 3803185 h 4260845"/>
              <a:gd name="connsiteX19" fmla="*/ 3602327 w 3898347"/>
              <a:gd name="connsiteY19" fmla="*/ 3794616 h 4260845"/>
              <a:gd name="connsiteX20" fmla="*/ 3596645 w 3898347"/>
              <a:gd name="connsiteY20" fmla="*/ 3797108 h 4260845"/>
              <a:gd name="connsiteX21" fmla="*/ 3574144 w 3898347"/>
              <a:gd name="connsiteY21" fmla="*/ 3795108 h 4260845"/>
              <a:gd name="connsiteX22" fmla="*/ 3562310 w 3898347"/>
              <a:gd name="connsiteY22" fmla="*/ 3787534 h 4260845"/>
              <a:gd name="connsiteX23" fmla="*/ 3551635 w 3898347"/>
              <a:gd name="connsiteY23" fmla="*/ 3797705 h 4260845"/>
              <a:gd name="connsiteX24" fmla="*/ 3542668 w 3898347"/>
              <a:gd name="connsiteY24" fmla="*/ 3803283 h 4260845"/>
              <a:gd name="connsiteX25" fmla="*/ 3533033 w 3898347"/>
              <a:gd name="connsiteY25" fmla="*/ 3799071 h 4260845"/>
              <a:gd name="connsiteX26" fmla="*/ 3521726 w 3898347"/>
              <a:gd name="connsiteY26" fmla="*/ 3804691 h 4260845"/>
              <a:gd name="connsiteX27" fmla="*/ 3520080 w 3898347"/>
              <a:gd name="connsiteY27" fmla="*/ 3805210 h 4260845"/>
              <a:gd name="connsiteX28" fmla="*/ 3508491 w 3898347"/>
              <a:gd name="connsiteY28" fmla="*/ 3797398 h 4260845"/>
              <a:gd name="connsiteX29" fmla="*/ 3503787 w 3898347"/>
              <a:gd name="connsiteY29" fmla="*/ 3797787 h 4260845"/>
              <a:gd name="connsiteX30" fmla="*/ 3492165 w 3898347"/>
              <a:gd name="connsiteY30" fmla="*/ 3799887 h 4260845"/>
              <a:gd name="connsiteX31" fmla="*/ 3472233 w 3898347"/>
              <a:gd name="connsiteY31" fmla="*/ 3805682 h 4260845"/>
              <a:gd name="connsiteX32" fmla="*/ 3465921 w 3898347"/>
              <a:gd name="connsiteY32" fmla="*/ 3805814 h 4260845"/>
              <a:gd name="connsiteX33" fmla="*/ 3455541 w 3898347"/>
              <a:gd name="connsiteY33" fmla="*/ 3815505 h 4260845"/>
              <a:gd name="connsiteX34" fmla="*/ 3429027 w 3898347"/>
              <a:gd name="connsiteY34" fmla="*/ 3816906 h 4260845"/>
              <a:gd name="connsiteX35" fmla="*/ 3369507 w 3898347"/>
              <a:gd name="connsiteY35" fmla="*/ 3825563 h 4260845"/>
              <a:gd name="connsiteX36" fmla="*/ 3324491 w 3898347"/>
              <a:gd name="connsiteY36" fmla="*/ 3832006 h 4260845"/>
              <a:gd name="connsiteX37" fmla="*/ 3244235 w 3898347"/>
              <a:gd name="connsiteY37" fmla="*/ 3834376 h 4260845"/>
              <a:gd name="connsiteX38" fmla="*/ 3226507 w 3898347"/>
              <a:gd name="connsiteY38" fmla="*/ 3820131 h 4260845"/>
              <a:gd name="connsiteX39" fmla="*/ 3191688 w 3898347"/>
              <a:gd name="connsiteY39" fmla="*/ 3837359 h 4260845"/>
              <a:gd name="connsiteX40" fmla="*/ 3153779 w 3898347"/>
              <a:gd name="connsiteY40" fmla="*/ 3848439 h 4260845"/>
              <a:gd name="connsiteX41" fmla="*/ 3090188 w 3898347"/>
              <a:gd name="connsiteY41" fmla="*/ 3855036 h 4260845"/>
              <a:gd name="connsiteX42" fmla="*/ 3031422 w 3898347"/>
              <a:gd name="connsiteY42" fmla="*/ 3858298 h 4260845"/>
              <a:gd name="connsiteX43" fmla="*/ 2996288 w 3898347"/>
              <a:gd name="connsiteY43" fmla="*/ 3860020 h 4260845"/>
              <a:gd name="connsiteX44" fmla="*/ 2901661 w 3898347"/>
              <a:gd name="connsiteY44" fmla="*/ 3882243 h 4260845"/>
              <a:gd name="connsiteX45" fmla="*/ 2782141 w 3898347"/>
              <a:gd name="connsiteY45" fmla="*/ 3932983 h 4260845"/>
              <a:gd name="connsiteX46" fmla="*/ 2749597 w 3898347"/>
              <a:gd name="connsiteY46" fmla="*/ 3956746 h 4260845"/>
              <a:gd name="connsiteX47" fmla="*/ 2730493 w 3898347"/>
              <a:gd name="connsiteY47" fmla="*/ 3955236 h 4260845"/>
              <a:gd name="connsiteX48" fmla="*/ 2707507 w 3898347"/>
              <a:gd name="connsiteY48" fmla="*/ 3947771 h 4260845"/>
              <a:gd name="connsiteX49" fmla="*/ 2701937 w 3898347"/>
              <a:gd name="connsiteY49" fmla="*/ 3950565 h 4260845"/>
              <a:gd name="connsiteX50" fmla="*/ 2679435 w 3898347"/>
              <a:gd name="connsiteY50" fmla="*/ 3949768 h 4260845"/>
              <a:gd name="connsiteX51" fmla="*/ 2667352 w 3898347"/>
              <a:gd name="connsiteY51" fmla="*/ 3942821 h 4260845"/>
              <a:gd name="connsiteX52" fmla="*/ 2657096 w 3898347"/>
              <a:gd name="connsiteY52" fmla="*/ 3953571 h 4260845"/>
              <a:gd name="connsiteX53" fmla="*/ 2655161 w 3898347"/>
              <a:gd name="connsiteY53" fmla="*/ 3962216 h 4260845"/>
              <a:gd name="connsiteX54" fmla="*/ 2638604 w 3898347"/>
              <a:gd name="connsiteY54" fmla="*/ 3955936 h 4260845"/>
              <a:gd name="connsiteX55" fmla="*/ 2626185 w 3898347"/>
              <a:gd name="connsiteY55" fmla="*/ 3962937 h 4260845"/>
              <a:gd name="connsiteX56" fmla="*/ 2614077 w 3898347"/>
              <a:gd name="connsiteY56" fmla="*/ 3955576 h 4260845"/>
              <a:gd name="connsiteX57" fmla="*/ 2609403 w 3898347"/>
              <a:gd name="connsiteY57" fmla="*/ 3956215 h 4260845"/>
              <a:gd name="connsiteX58" fmla="*/ 2597896 w 3898347"/>
              <a:gd name="connsiteY58" fmla="*/ 3958939 h 4260845"/>
              <a:gd name="connsiteX59" fmla="*/ 2578251 w 3898347"/>
              <a:gd name="connsiteY59" fmla="*/ 3965812 h 4260845"/>
              <a:gd name="connsiteX60" fmla="*/ 2571961 w 3898347"/>
              <a:gd name="connsiteY60" fmla="*/ 3966278 h 4260845"/>
              <a:gd name="connsiteX61" fmla="*/ 2559399 w 3898347"/>
              <a:gd name="connsiteY61" fmla="*/ 3979193 h 4260845"/>
              <a:gd name="connsiteX62" fmla="*/ 2533560 w 3898347"/>
              <a:gd name="connsiteY62" fmla="*/ 3988160 h 4260845"/>
              <a:gd name="connsiteX63" fmla="*/ 2515299 w 3898347"/>
              <a:gd name="connsiteY63" fmla="*/ 4016867 h 4260845"/>
              <a:gd name="connsiteX64" fmla="*/ 2513423 w 3898347"/>
              <a:gd name="connsiteY64" fmla="*/ 4018759 h 4260845"/>
              <a:gd name="connsiteX65" fmla="*/ 2482991 w 3898347"/>
              <a:gd name="connsiteY65" fmla="*/ 4012935 h 4260845"/>
              <a:gd name="connsiteX66" fmla="*/ 2446940 w 3898347"/>
              <a:gd name="connsiteY66" fmla="*/ 4021172 h 4260845"/>
              <a:gd name="connsiteX67" fmla="*/ 2404883 w 3898347"/>
              <a:gd name="connsiteY67" fmla="*/ 4024808 h 4260845"/>
              <a:gd name="connsiteX68" fmla="*/ 2373894 w 3898347"/>
              <a:gd name="connsiteY68" fmla="*/ 4023827 h 4260845"/>
              <a:gd name="connsiteX69" fmla="*/ 2297080 w 3898347"/>
              <a:gd name="connsiteY69" fmla="*/ 4040841 h 4260845"/>
              <a:gd name="connsiteX70" fmla="*/ 2170615 w 3898347"/>
              <a:gd name="connsiteY70" fmla="*/ 4077196 h 4260845"/>
              <a:gd name="connsiteX71" fmla="*/ 2143580 w 3898347"/>
              <a:gd name="connsiteY71" fmla="*/ 4083102 h 4260845"/>
              <a:gd name="connsiteX72" fmla="*/ 2119893 w 3898347"/>
              <a:gd name="connsiteY72" fmla="*/ 4080874 h 4260845"/>
              <a:gd name="connsiteX73" fmla="*/ 2114008 w 3898347"/>
              <a:gd name="connsiteY73" fmla="*/ 4073996 h 4260845"/>
              <a:gd name="connsiteX74" fmla="*/ 2099067 w 3898347"/>
              <a:gd name="connsiteY74" fmla="*/ 4076068 h 4260845"/>
              <a:gd name="connsiteX75" fmla="*/ 2095000 w 3898347"/>
              <a:gd name="connsiteY75" fmla="*/ 4075096 h 4260845"/>
              <a:gd name="connsiteX76" fmla="*/ 2071767 w 3898347"/>
              <a:gd name="connsiteY76" fmla="*/ 4071044 h 4260845"/>
              <a:gd name="connsiteX77" fmla="*/ 2024486 w 3898347"/>
              <a:gd name="connsiteY77" fmla="*/ 4100276 h 4260845"/>
              <a:gd name="connsiteX78" fmla="*/ 1944675 w 3898347"/>
              <a:gd name="connsiteY78" fmla="*/ 4121515 h 4260845"/>
              <a:gd name="connsiteX79" fmla="*/ 1739945 w 3898347"/>
              <a:gd name="connsiteY79" fmla="*/ 4171795 h 4260845"/>
              <a:gd name="connsiteX80" fmla="*/ 1662065 w 3898347"/>
              <a:gd name="connsiteY80" fmla="*/ 4184630 h 4260845"/>
              <a:gd name="connsiteX81" fmla="*/ 1595989 w 3898347"/>
              <a:gd name="connsiteY81" fmla="*/ 4193679 h 4260845"/>
              <a:gd name="connsiteX82" fmla="*/ 1559231 w 3898347"/>
              <a:gd name="connsiteY82" fmla="*/ 4195932 h 4260845"/>
              <a:gd name="connsiteX83" fmla="*/ 1537197 w 3898347"/>
              <a:gd name="connsiteY83" fmla="*/ 4209468 h 4260845"/>
              <a:gd name="connsiteX84" fmla="*/ 1508787 w 3898347"/>
              <a:gd name="connsiteY84" fmla="*/ 4234213 h 4260845"/>
              <a:gd name="connsiteX85" fmla="*/ 1488914 w 3898347"/>
              <a:gd name="connsiteY85" fmla="*/ 4241772 h 4260845"/>
              <a:gd name="connsiteX86" fmla="*/ 1488999 w 3898347"/>
              <a:gd name="connsiteY86" fmla="*/ 4251186 h 4260845"/>
              <a:gd name="connsiteX87" fmla="*/ 1475364 w 3898347"/>
              <a:gd name="connsiteY87" fmla="*/ 4248364 h 4260845"/>
              <a:gd name="connsiteX88" fmla="*/ 1444118 w 3898347"/>
              <a:gd name="connsiteY88" fmla="*/ 4246285 h 4260845"/>
              <a:gd name="connsiteX89" fmla="*/ 1405326 w 3898347"/>
              <a:gd name="connsiteY89" fmla="*/ 4248391 h 4260845"/>
              <a:gd name="connsiteX90" fmla="*/ 1344909 w 3898347"/>
              <a:gd name="connsiteY90" fmla="*/ 4237004 h 4260845"/>
              <a:gd name="connsiteX91" fmla="*/ 1298748 w 3898347"/>
              <a:gd name="connsiteY91" fmla="*/ 4241669 h 4260845"/>
              <a:gd name="connsiteX92" fmla="*/ 1251302 w 3898347"/>
              <a:gd name="connsiteY92" fmla="*/ 4232513 h 4260845"/>
              <a:gd name="connsiteX93" fmla="*/ 1216643 w 3898347"/>
              <a:gd name="connsiteY93" fmla="*/ 4229828 h 4260845"/>
              <a:gd name="connsiteX94" fmla="*/ 1214101 w 3898347"/>
              <a:gd name="connsiteY94" fmla="*/ 4231991 h 4260845"/>
              <a:gd name="connsiteX95" fmla="*/ 1203193 w 3898347"/>
              <a:gd name="connsiteY95" fmla="*/ 4232867 h 4260845"/>
              <a:gd name="connsiteX96" fmla="*/ 1201049 w 3898347"/>
              <a:gd name="connsiteY96" fmla="*/ 4242842 h 4260845"/>
              <a:gd name="connsiteX97" fmla="*/ 1185298 w 3898347"/>
              <a:gd name="connsiteY97" fmla="*/ 4251133 h 4260845"/>
              <a:gd name="connsiteX98" fmla="*/ 1164955 w 3898347"/>
              <a:gd name="connsiteY98" fmla="*/ 4250027 h 4260845"/>
              <a:gd name="connsiteX99" fmla="*/ 1067357 w 3898347"/>
              <a:gd name="connsiteY99" fmla="*/ 4233908 h 4260845"/>
              <a:gd name="connsiteX100" fmla="*/ 1009492 w 3898347"/>
              <a:gd name="connsiteY100" fmla="*/ 4230455 h 4260845"/>
              <a:gd name="connsiteX101" fmla="*/ 988345 w 3898347"/>
              <a:gd name="connsiteY101" fmla="*/ 4238880 h 4260845"/>
              <a:gd name="connsiteX102" fmla="*/ 958251 w 3898347"/>
              <a:gd name="connsiteY102" fmla="*/ 4244100 h 4260845"/>
              <a:gd name="connsiteX103" fmla="*/ 905785 w 3898347"/>
              <a:gd name="connsiteY103" fmla="*/ 4260845 h 4260845"/>
              <a:gd name="connsiteX104" fmla="*/ 837706 w 3898347"/>
              <a:gd name="connsiteY104" fmla="*/ 4245528 h 4260845"/>
              <a:gd name="connsiteX105" fmla="*/ 778474 w 3898347"/>
              <a:gd name="connsiteY105" fmla="*/ 4235526 h 4260845"/>
              <a:gd name="connsiteX106" fmla="*/ 774418 w 3898347"/>
              <a:gd name="connsiteY106" fmla="*/ 4242583 h 4260845"/>
              <a:gd name="connsiteX107" fmla="*/ 737705 w 3898347"/>
              <a:gd name="connsiteY107" fmla="*/ 4238891 h 4260845"/>
              <a:gd name="connsiteX108" fmla="*/ 641839 w 3898347"/>
              <a:gd name="connsiteY108" fmla="*/ 4211160 h 4260845"/>
              <a:gd name="connsiteX109" fmla="*/ 558105 w 3898347"/>
              <a:gd name="connsiteY109" fmla="*/ 4191218 h 4260845"/>
              <a:gd name="connsiteX110" fmla="*/ 515682 w 3898347"/>
              <a:gd name="connsiteY110" fmla="*/ 4193696 h 4260845"/>
              <a:gd name="connsiteX111" fmla="*/ 467082 w 3898347"/>
              <a:gd name="connsiteY111" fmla="*/ 4185616 h 4260845"/>
              <a:gd name="connsiteX112" fmla="*/ 437646 w 3898347"/>
              <a:gd name="connsiteY112" fmla="*/ 4212658 h 4260845"/>
              <a:gd name="connsiteX113" fmla="*/ 402271 w 3898347"/>
              <a:gd name="connsiteY113" fmla="*/ 4212774 h 4260845"/>
              <a:gd name="connsiteX114" fmla="*/ 384907 w 3898347"/>
              <a:gd name="connsiteY114" fmla="*/ 4201195 h 4260845"/>
              <a:gd name="connsiteX115" fmla="*/ 337154 w 3898347"/>
              <a:gd name="connsiteY115" fmla="*/ 4206136 h 4260845"/>
              <a:gd name="connsiteX116" fmla="*/ 298662 w 3898347"/>
              <a:gd name="connsiteY116" fmla="*/ 4211227 h 4260845"/>
              <a:gd name="connsiteX117" fmla="*/ 265740 w 3898347"/>
              <a:gd name="connsiteY117" fmla="*/ 4213623 h 4260845"/>
              <a:gd name="connsiteX118" fmla="*/ 176403 w 3898347"/>
              <a:gd name="connsiteY118" fmla="*/ 4227393 h 4260845"/>
              <a:gd name="connsiteX119" fmla="*/ 82528 w 3898347"/>
              <a:gd name="connsiteY119" fmla="*/ 4243774 h 4260845"/>
              <a:gd name="connsiteX120" fmla="*/ 19464 w 3898347"/>
              <a:gd name="connsiteY120" fmla="*/ 4256103 h 4260845"/>
              <a:gd name="connsiteX121" fmla="*/ 0 w 3898347"/>
              <a:gd name="connsiteY121" fmla="*/ 4221939 h 4260845"/>
              <a:gd name="connsiteX122" fmla="*/ 0 w 3898347"/>
              <a:gd name="connsiteY122" fmla="*/ 15850 h 4260845"/>
              <a:gd name="connsiteX123" fmla="*/ 3898347 w 3898347"/>
              <a:gd name="connsiteY123" fmla="*/ 0 h 4260845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88999 w 3898347"/>
              <a:gd name="connsiteY86" fmla="*/ 4251186 h 4256103"/>
              <a:gd name="connsiteX87" fmla="*/ 1475364 w 3898347"/>
              <a:gd name="connsiteY87" fmla="*/ 4248364 h 4256103"/>
              <a:gd name="connsiteX88" fmla="*/ 1444118 w 3898347"/>
              <a:gd name="connsiteY88" fmla="*/ 4246285 h 4256103"/>
              <a:gd name="connsiteX89" fmla="*/ 1405326 w 3898347"/>
              <a:gd name="connsiteY89" fmla="*/ 4248391 h 4256103"/>
              <a:gd name="connsiteX90" fmla="*/ 1344909 w 3898347"/>
              <a:gd name="connsiteY90" fmla="*/ 4237004 h 4256103"/>
              <a:gd name="connsiteX91" fmla="*/ 1298748 w 3898347"/>
              <a:gd name="connsiteY91" fmla="*/ 4241669 h 4256103"/>
              <a:gd name="connsiteX92" fmla="*/ 1251302 w 3898347"/>
              <a:gd name="connsiteY92" fmla="*/ 4232513 h 4256103"/>
              <a:gd name="connsiteX93" fmla="*/ 1216643 w 3898347"/>
              <a:gd name="connsiteY93" fmla="*/ 4229828 h 4256103"/>
              <a:gd name="connsiteX94" fmla="*/ 1214101 w 3898347"/>
              <a:gd name="connsiteY94" fmla="*/ 4231991 h 4256103"/>
              <a:gd name="connsiteX95" fmla="*/ 1203193 w 3898347"/>
              <a:gd name="connsiteY95" fmla="*/ 4232867 h 4256103"/>
              <a:gd name="connsiteX96" fmla="*/ 1201049 w 3898347"/>
              <a:gd name="connsiteY96" fmla="*/ 4242842 h 4256103"/>
              <a:gd name="connsiteX97" fmla="*/ 1185298 w 3898347"/>
              <a:gd name="connsiteY97" fmla="*/ 4251133 h 4256103"/>
              <a:gd name="connsiteX98" fmla="*/ 1164955 w 3898347"/>
              <a:gd name="connsiteY98" fmla="*/ 4250027 h 4256103"/>
              <a:gd name="connsiteX99" fmla="*/ 1067357 w 3898347"/>
              <a:gd name="connsiteY99" fmla="*/ 4233908 h 4256103"/>
              <a:gd name="connsiteX100" fmla="*/ 1009492 w 3898347"/>
              <a:gd name="connsiteY100" fmla="*/ 4230455 h 4256103"/>
              <a:gd name="connsiteX101" fmla="*/ 988345 w 3898347"/>
              <a:gd name="connsiteY101" fmla="*/ 4238880 h 4256103"/>
              <a:gd name="connsiteX102" fmla="*/ 958251 w 3898347"/>
              <a:gd name="connsiteY102" fmla="*/ 4244100 h 4256103"/>
              <a:gd name="connsiteX103" fmla="*/ 899207 w 3898347"/>
              <a:gd name="connsiteY103" fmla="*/ 4247688 h 4256103"/>
              <a:gd name="connsiteX104" fmla="*/ 837706 w 3898347"/>
              <a:gd name="connsiteY104" fmla="*/ 4245528 h 4256103"/>
              <a:gd name="connsiteX105" fmla="*/ 778474 w 3898347"/>
              <a:gd name="connsiteY105" fmla="*/ 4235526 h 4256103"/>
              <a:gd name="connsiteX106" fmla="*/ 774418 w 3898347"/>
              <a:gd name="connsiteY106" fmla="*/ 4242583 h 4256103"/>
              <a:gd name="connsiteX107" fmla="*/ 737705 w 3898347"/>
              <a:gd name="connsiteY107" fmla="*/ 4238891 h 4256103"/>
              <a:gd name="connsiteX108" fmla="*/ 641839 w 3898347"/>
              <a:gd name="connsiteY108" fmla="*/ 4211160 h 4256103"/>
              <a:gd name="connsiteX109" fmla="*/ 558105 w 3898347"/>
              <a:gd name="connsiteY109" fmla="*/ 4191218 h 4256103"/>
              <a:gd name="connsiteX110" fmla="*/ 515682 w 3898347"/>
              <a:gd name="connsiteY110" fmla="*/ 4193696 h 4256103"/>
              <a:gd name="connsiteX111" fmla="*/ 467082 w 3898347"/>
              <a:gd name="connsiteY111" fmla="*/ 4185616 h 4256103"/>
              <a:gd name="connsiteX112" fmla="*/ 437646 w 3898347"/>
              <a:gd name="connsiteY112" fmla="*/ 4212658 h 4256103"/>
              <a:gd name="connsiteX113" fmla="*/ 402271 w 3898347"/>
              <a:gd name="connsiteY113" fmla="*/ 4212774 h 4256103"/>
              <a:gd name="connsiteX114" fmla="*/ 384907 w 3898347"/>
              <a:gd name="connsiteY114" fmla="*/ 4201195 h 4256103"/>
              <a:gd name="connsiteX115" fmla="*/ 337154 w 3898347"/>
              <a:gd name="connsiteY115" fmla="*/ 4206136 h 4256103"/>
              <a:gd name="connsiteX116" fmla="*/ 298662 w 3898347"/>
              <a:gd name="connsiteY116" fmla="*/ 4211227 h 4256103"/>
              <a:gd name="connsiteX117" fmla="*/ 265740 w 3898347"/>
              <a:gd name="connsiteY117" fmla="*/ 4213623 h 4256103"/>
              <a:gd name="connsiteX118" fmla="*/ 176403 w 3898347"/>
              <a:gd name="connsiteY118" fmla="*/ 4227393 h 4256103"/>
              <a:gd name="connsiteX119" fmla="*/ 82528 w 3898347"/>
              <a:gd name="connsiteY119" fmla="*/ 4243774 h 4256103"/>
              <a:gd name="connsiteX120" fmla="*/ 19464 w 3898347"/>
              <a:gd name="connsiteY120" fmla="*/ 4256103 h 4256103"/>
              <a:gd name="connsiteX121" fmla="*/ 0 w 3898347"/>
              <a:gd name="connsiteY121" fmla="*/ 4221939 h 4256103"/>
              <a:gd name="connsiteX122" fmla="*/ 0 w 3898347"/>
              <a:gd name="connsiteY122" fmla="*/ 15850 h 4256103"/>
              <a:gd name="connsiteX123" fmla="*/ 3898347 w 3898347"/>
              <a:gd name="connsiteY123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75364 w 3898347"/>
              <a:gd name="connsiteY86" fmla="*/ 4248364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4213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803816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02983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92314 w 3898347"/>
              <a:gd name="connsiteY2" fmla="*/ 3832951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  <a:gd name="connsiteX0" fmla="*/ 3898347 w 3898347"/>
              <a:gd name="connsiteY0" fmla="*/ 0 h 4256103"/>
              <a:gd name="connsiteX1" fmla="*/ 3898347 w 3898347"/>
              <a:gd name="connsiteY1" fmla="*/ 3834445 h 4256103"/>
              <a:gd name="connsiteX2" fmla="*/ 3879157 w 3898347"/>
              <a:gd name="connsiteY2" fmla="*/ 3836240 h 4256103"/>
              <a:gd name="connsiteX3" fmla="*/ 3851953 w 3898347"/>
              <a:gd name="connsiteY3" fmla="*/ 3816140 h 4256103"/>
              <a:gd name="connsiteX4" fmla="*/ 3836418 w 3898347"/>
              <a:gd name="connsiteY4" fmla="*/ 3811513 h 4256103"/>
              <a:gd name="connsiteX5" fmla="*/ 3833758 w 3898347"/>
              <a:gd name="connsiteY5" fmla="*/ 3813341 h 4256103"/>
              <a:gd name="connsiteX6" fmla="*/ 3822673 w 3898347"/>
              <a:gd name="connsiteY6" fmla="*/ 3812913 h 4256103"/>
              <a:gd name="connsiteX7" fmla="*/ 3820104 w 3898347"/>
              <a:gd name="connsiteY7" fmla="*/ 3822466 h 4256103"/>
              <a:gd name="connsiteX8" fmla="*/ 3777502 w 3898347"/>
              <a:gd name="connsiteY8" fmla="*/ 3828757 h 4256103"/>
              <a:gd name="connsiteX9" fmla="*/ 3729936 w 3898347"/>
              <a:gd name="connsiteY9" fmla="*/ 3815386 h 4256103"/>
              <a:gd name="connsiteX10" fmla="*/ 3726018 w 3898347"/>
              <a:gd name="connsiteY10" fmla="*/ 3815100 h 4256103"/>
              <a:gd name="connsiteX11" fmla="*/ 3725413 w 3898347"/>
              <a:gd name="connsiteY11" fmla="*/ 3814615 h 4256103"/>
              <a:gd name="connsiteX12" fmla="*/ 3713801 w 3898347"/>
              <a:gd name="connsiteY12" fmla="*/ 3811018 h 4256103"/>
              <a:gd name="connsiteX13" fmla="*/ 3709087 w 3898347"/>
              <a:gd name="connsiteY13" fmla="*/ 3813195 h 4256103"/>
              <a:gd name="connsiteX14" fmla="*/ 3698038 w 3898347"/>
              <a:gd name="connsiteY14" fmla="*/ 3806182 h 4256103"/>
              <a:gd name="connsiteX15" fmla="*/ 3662227 w 3898347"/>
              <a:gd name="connsiteY15" fmla="*/ 3807761 h 4256103"/>
              <a:gd name="connsiteX16" fmla="*/ 3659872 w 3898347"/>
              <a:gd name="connsiteY16" fmla="*/ 3805524 h 4256103"/>
              <a:gd name="connsiteX17" fmla="*/ 3643454 w 3898347"/>
              <a:gd name="connsiteY17" fmla="*/ 3794831 h 4256103"/>
              <a:gd name="connsiteX18" fmla="*/ 3624789 w 3898347"/>
              <a:gd name="connsiteY18" fmla="*/ 3803185 h 4256103"/>
              <a:gd name="connsiteX19" fmla="*/ 3602327 w 3898347"/>
              <a:gd name="connsiteY19" fmla="*/ 3794616 h 4256103"/>
              <a:gd name="connsiteX20" fmla="*/ 3596645 w 3898347"/>
              <a:gd name="connsiteY20" fmla="*/ 3797108 h 4256103"/>
              <a:gd name="connsiteX21" fmla="*/ 3574144 w 3898347"/>
              <a:gd name="connsiteY21" fmla="*/ 3795108 h 4256103"/>
              <a:gd name="connsiteX22" fmla="*/ 3562310 w 3898347"/>
              <a:gd name="connsiteY22" fmla="*/ 3787534 h 4256103"/>
              <a:gd name="connsiteX23" fmla="*/ 3551635 w 3898347"/>
              <a:gd name="connsiteY23" fmla="*/ 3797705 h 4256103"/>
              <a:gd name="connsiteX24" fmla="*/ 3542668 w 3898347"/>
              <a:gd name="connsiteY24" fmla="*/ 3803283 h 4256103"/>
              <a:gd name="connsiteX25" fmla="*/ 3533033 w 3898347"/>
              <a:gd name="connsiteY25" fmla="*/ 3799071 h 4256103"/>
              <a:gd name="connsiteX26" fmla="*/ 3521726 w 3898347"/>
              <a:gd name="connsiteY26" fmla="*/ 3804691 h 4256103"/>
              <a:gd name="connsiteX27" fmla="*/ 3520080 w 3898347"/>
              <a:gd name="connsiteY27" fmla="*/ 3805210 h 4256103"/>
              <a:gd name="connsiteX28" fmla="*/ 3508491 w 3898347"/>
              <a:gd name="connsiteY28" fmla="*/ 3797398 h 4256103"/>
              <a:gd name="connsiteX29" fmla="*/ 3503787 w 3898347"/>
              <a:gd name="connsiteY29" fmla="*/ 3797787 h 4256103"/>
              <a:gd name="connsiteX30" fmla="*/ 3492165 w 3898347"/>
              <a:gd name="connsiteY30" fmla="*/ 3799887 h 4256103"/>
              <a:gd name="connsiteX31" fmla="*/ 3472233 w 3898347"/>
              <a:gd name="connsiteY31" fmla="*/ 3805682 h 4256103"/>
              <a:gd name="connsiteX32" fmla="*/ 3465921 w 3898347"/>
              <a:gd name="connsiteY32" fmla="*/ 3805814 h 4256103"/>
              <a:gd name="connsiteX33" fmla="*/ 3455541 w 3898347"/>
              <a:gd name="connsiteY33" fmla="*/ 3815505 h 4256103"/>
              <a:gd name="connsiteX34" fmla="*/ 3429027 w 3898347"/>
              <a:gd name="connsiteY34" fmla="*/ 3816906 h 4256103"/>
              <a:gd name="connsiteX35" fmla="*/ 3369507 w 3898347"/>
              <a:gd name="connsiteY35" fmla="*/ 3825563 h 4256103"/>
              <a:gd name="connsiteX36" fmla="*/ 3324491 w 3898347"/>
              <a:gd name="connsiteY36" fmla="*/ 3832006 h 4256103"/>
              <a:gd name="connsiteX37" fmla="*/ 3244235 w 3898347"/>
              <a:gd name="connsiteY37" fmla="*/ 3834376 h 4256103"/>
              <a:gd name="connsiteX38" fmla="*/ 3226507 w 3898347"/>
              <a:gd name="connsiteY38" fmla="*/ 3820131 h 4256103"/>
              <a:gd name="connsiteX39" fmla="*/ 3191688 w 3898347"/>
              <a:gd name="connsiteY39" fmla="*/ 3837359 h 4256103"/>
              <a:gd name="connsiteX40" fmla="*/ 3153779 w 3898347"/>
              <a:gd name="connsiteY40" fmla="*/ 3848439 h 4256103"/>
              <a:gd name="connsiteX41" fmla="*/ 3090188 w 3898347"/>
              <a:gd name="connsiteY41" fmla="*/ 3855036 h 4256103"/>
              <a:gd name="connsiteX42" fmla="*/ 3031422 w 3898347"/>
              <a:gd name="connsiteY42" fmla="*/ 3858298 h 4256103"/>
              <a:gd name="connsiteX43" fmla="*/ 2996288 w 3898347"/>
              <a:gd name="connsiteY43" fmla="*/ 3860020 h 4256103"/>
              <a:gd name="connsiteX44" fmla="*/ 2901661 w 3898347"/>
              <a:gd name="connsiteY44" fmla="*/ 3882243 h 4256103"/>
              <a:gd name="connsiteX45" fmla="*/ 2782141 w 3898347"/>
              <a:gd name="connsiteY45" fmla="*/ 3932983 h 4256103"/>
              <a:gd name="connsiteX46" fmla="*/ 2749597 w 3898347"/>
              <a:gd name="connsiteY46" fmla="*/ 3956746 h 4256103"/>
              <a:gd name="connsiteX47" fmla="*/ 2730493 w 3898347"/>
              <a:gd name="connsiteY47" fmla="*/ 3955236 h 4256103"/>
              <a:gd name="connsiteX48" fmla="*/ 2707507 w 3898347"/>
              <a:gd name="connsiteY48" fmla="*/ 3947771 h 4256103"/>
              <a:gd name="connsiteX49" fmla="*/ 2701937 w 3898347"/>
              <a:gd name="connsiteY49" fmla="*/ 3950565 h 4256103"/>
              <a:gd name="connsiteX50" fmla="*/ 2679435 w 3898347"/>
              <a:gd name="connsiteY50" fmla="*/ 3949768 h 4256103"/>
              <a:gd name="connsiteX51" fmla="*/ 2667352 w 3898347"/>
              <a:gd name="connsiteY51" fmla="*/ 3942821 h 4256103"/>
              <a:gd name="connsiteX52" fmla="*/ 2657096 w 3898347"/>
              <a:gd name="connsiteY52" fmla="*/ 3953571 h 4256103"/>
              <a:gd name="connsiteX53" fmla="*/ 2655161 w 3898347"/>
              <a:gd name="connsiteY53" fmla="*/ 3962216 h 4256103"/>
              <a:gd name="connsiteX54" fmla="*/ 2638604 w 3898347"/>
              <a:gd name="connsiteY54" fmla="*/ 3955936 h 4256103"/>
              <a:gd name="connsiteX55" fmla="*/ 2626185 w 3898347"/>
              <a:gd name="connsiteY55" fmla="*/ 3962937 h 4256103"/>
              <a:gd name="connsiteX56" fmla="*/ 2614077 w 3898347"/>
              <a:gd name="connsiteY56" fmla="*/ 3955576 h 4256103"/>
              <a:gd name="connsiteX57" fmla="*/ 2609403 w 3898347"/>
              <a:gd name="connsiteY57" fmla="*/ 3956215 h 4256103"/>
              <a:gd name="connsiteX58" fmla="*/ 2597896 w 3898347"/>
              <a:gd name="connsiteY58" fmla="*/ 3958939 h 4256103"/>
              <a:gd name="connsiteX59" fmla="*/ 2578251 w 3898347"/>
              <a:gd name="connsiteY59" fmla="*/ 3965812 h 4256103"/>
              <a:gd name="connsiteX60" fmla="*/ 2571961 w 3898347"/>
              <a:gd name="connsiteY60" fmla="*/ 3966278 h 4256103"/>
              <a:gd name="connsiteX61" fmla="*/ 2559399 w 3898347"/>
              <a:gd name="connsiteY61" fmla="*/ 3979193 h 4256103"/>
              <a:gd name="connsiteX62" fmla="*/ 2533560 w 3898347"/>
              <a:gd name="connsiteY62" fmla="*/ 3988160 h 4256103"/>
              <a:gd name="connsiteX63" fmla="*/ 2515299 w 3898347"/>
              <a:gd name="connsiteY63" fmla="*/ 4016867 h 4256103"/>
              <a:gd name="connsiteX64" fmla="*/ 2513423 w 3898347"/>
              <a:gd name="connsiteY64" fmla="*/ 4018759 h 4256103"/>
              <a:gd name="connsiteX65" fmla="*/ 2482991 w 3898347"/>
              <a:gd name="connsiteY65" fmla="*/ 4012935 h 4256103"/>
              <a:gd name="connsiteX66" fmla="*/ 2446940 w 3898347"/>
              <a:gd name="connsiteY66" fmla="*/ 4021172 h 4256103"/>
              <a:gd name="connsiteX67" fmla="*/ 2404883 w 3898347"/>
              <a:gd name="connsiteY67" fmla="*/ 4024808 h 4256103"/>
              <a:gd name="connsiteX68" fmla="*/ 2373894 w 3898347"/>
              <a:gd name="connsiteY68" fmla="*/ 4023827 h 4256103"/>
              <a:gd name="connsiteX69" fmla="*/ 2297080 w 3898347"/>
              <a:gd name="connsiteY69" fmla="*/ 4040841 h 4256103"/>
              <a:gd name="connsiteX70" fmla="*/ 2170615 w 3898347"/>
              <a:gd name="connsiteY70" fmla="*/ 4077196 h 4256103"/>
              <a:gd name="connsiteX71" fmla="*/ 2143580 w 3898347"/>
              <a:gd name="connsiteY71" fmla="*/ 4083102 h 4256103"/>
              <a:gd name="connsiteX72" fmla="*/ 2119893 w 3898347"/>
              <a:gd name="connsiteY72" fmla="*/ 4080874 h 4256103"/>
              <a:gd name="connsiteX73" fmla="*/ 2114008 w 3898347"/>
              <a:gd name="connsiteY73" fmla="*/ 4073996 h 4256103"/>
              <a:gd name="connsiteX74" fmla="*/ 2099067 w 3898347"/>
              <a:gd name="connsiteY74" fmla="*/ 4076068 h 4256103"/>
              <a:gd name="connsiteX75" fmla="*/ 2095000 w 3898347"/>
              <a:gd name="connsiteY75" fmla="*/ 4075096 h 4256103"/>
              <a:gd name="connsiteX76" fmla="*/ 2071767 w 3898347"/>
              <a:gd name="connsiteY76" fmla="*/ 4071044 h 4256103"/>
              <a:gd name="connsiteX77" fmla="*/ 2024486 w 3898347"/>
              <a:gd name="connsiteY77" fmla="*/ 4100276 h 4256103"/>
              <a:gd name="connsiteX78" fmla="*/ 1944675 w 3898347"/>
              <a:gd name="connsiteY78" fmla="*/ 4121515 h 4256103"/>
              <a:gd name="connsiteX79" fmla="*/ 1739945 w 3898347"/>
              <a:gd name="connsiteY79" fmla="*/ 4171795 h 4256103"/>
              <a:gd name="connsiteX80" fmla="*/ 1662065 w 3898347"/>
              <a:gd name="connsiteY80" fmla="*/ 4184630 h 4256103"/>
              <a:gd name="connsiteX81" fmla="*/ 1595989 w 3898347"/>
              <a:gd name="connsiteY81" fmla="*/ 4193679 h 4256103"/>
              <a:gd name="connsiteX82" fmla="*/ 1559231 w 3898347"/>
              <a:gd name="connsiteY82" fmla="*/ 4195932 h 4256103"/>
              <a:gd name="connsiteX83" fmla="*/ 1537197 w 3898347"/>
              <a:gd name="connsiteY83" fmla="*/ 4209468 h 4256103"/>
              <a:gd name="connsiteX84" fmla="*/ 1508787 w 3898347"/>
              <a:gd name="connsiteY84" fmla="*/ 4230924 h 4256103"/>
              <a:gd name="connsiteX85" fmla="*/ 1488914 w 3898347"/>
              <a:gd name="connsiteY85" fmla="*/ 4241772 h 4256103"/>
              <a:gd name="connsiteX86" fmla="*/ 1465497 w 3898347"/>
              <a:gd name="connsiteY86" fmla="*/ 4245075 h 4256103"/>
              <a:gd name="connsiteX87" fmla="*/ 1444118 w 3898347"/>
              <a:gd name="connsiteY87" fmla="*/ 4246285 h 4256103"/>
              <a:gd name="connsiteX88" fmla="*/ 1405326 w 3898347"/>
              <a:gd name="connsiteY88" fmla="*/ 4248391 h 4256103"/>
              <a:gd name="connsiteX89" fmla="*/ 1344909 w 3898347"/>
              <a:gd name="connsiteY89" fmla="*/ 4237004 h 4256103"/>
              <a:gd name="connsiteX90" fmla="*/ 1298748 w 3898347"/>
              <a:gd name="connsiteY90" fmla="*/ 4241669 h 4256103"/>
              <a:gd name="connsiteX91" fmla="*/ 1251302 w 3898347"/>
              <a:gd name="connsiteY91" fmla="*/ 4232513 h 4256103"/>
              <a:gd name="connsiteX92" fmla="*/ 1216643 w 3898347"/>
              <a:gd name="connsiteY92" fmla="*/ 4229828 h 4256103"/>
              <a:gd name="connsiteX93" fmla="*/ 1214101 w 3898347"/>
              <a:gd name="connsiteY93" fmla="*/ 4231991 h 4256103"/>
              <a:gd name="connsiteX94" fmla="*/ 1203193 w 3898347"/>
              <a:gd name="connsiteY94" fmla="*/ 4232867 h 4256103"/>
              <a:gd name="connsiteX95" fmla="*/ 1201049 w 3898347"/>
              <a:gd name="connsiteY95" fmla="*/ 4242842 h 4256103"/>
              <a:gd name="connsiteX96" fmla="*/ 1185298 w 3898347"/>
              <a:gd name="connsiteY96" fmla="*/ 4251133 h 4256103"/>
              <a:gd name="connsiteX97" fmla="*/ 1164955 w 3898347"/>
              <a:gd name="connsiteY97" fmla="*/ 4250027 h 4256103"/>
              <a:gd name="connsiteX98" fmla="*/ 1067357 w 3898347"/>
              <a:gd name="connsiteY98" fmla="*/ 4233908 h 4256103"/>
              <a:gd name="connsiteX99" fmla="*/ 1009492 w 3898347"/>
              <a:gd name="connsiteY99" fmla="*/ 4230455 h 4256103"/>
              <a:gd name="connsiteX100" fmla="*/ 988345 w 3898347"/>
              <a:gd name="connsiteY100" fmla="*/ 4238880 h 4256103"/>
              <a:gd name="connsiteX101" fmla="*/ 958251 w 3898347"/>
              <a:gd name="connsiteY101" fmla="*/ 4244100 h 4256103"/>
              <a:gd name="connsiteX102" fmla="*/ 899207 w 3898347"/>
              <a:gd name="connsiteY102" fmla="*/ 4247688 h 4256103"/>
              <a:gd name="connsiteX103" fmla="*/ 837706 w 3898347"/>
              <a:gd name="connsiteY103" fmla="*/ 4245528 h 4256103"/>
              <a:gd name="connsiteX104" fmla="*/ 778474 w 3898347"/>
              <a:gd name="connsiteY104" fmla="*/ 4235526 h 4256103"/>
              <a:gd name="connsiteX105" fmla="*/ 774418 w 3898347"/>
              <a:gd name="connsiteY105" fmla="*/ 4242583 h 4256103"/>
              <a:gd name="connsiteX106" fmla="*/ 737705 w 3898347"/>
              <a:gd name="connsiteY106" fmla="*/ 4238891 h 4256103"/>
              <a:gd name="connsiteX107" fmla="*/ 641839 w 3898347"/>
              <a:gd name="connsiteY107" fmla="*/ 4211160 h 4256103"/>
              <a:gd name="connsiteX108" fmla="*/ 558105 w 3898347"/>
              <a:gd name="connsiteY108" fmla="*/ 4191218 h 4256103"/>
              <a:gd name="connsiteX109" fmla="*/ 515682 w 3898347"/>
              <a:gd name="connsiteY109" fmla="*/ 4193696 h 4256103"/>
              <a:gd name="connsiteX110" fmla="*/ 467082 w 3898347"/>
              <a:gd name="connsiteY110" fmla="*/ 4185616 h 4256103"/>
              <a:gd name="connsiteX111" fmla="*/ 437646 w 3898347"/>
              <a:gd name="connsiteY111" fmla="*/ 4212658 h 4256103"/>
              <a:gd name="connsiteX112" fmla="*/ 402271 w 3898347"/>
              <a:gd name="connsiteY112" fmla="*/ 4212774 h 4256103"/>
              <a:gd name="connsiteX113" fmla="*/ 384907 w 3898347"/>
              <a:gd name="connsiteY113" fmla="*/ 4201195 h 4256103"/>
              <a:gd name="connsiteX114" fmla="*/ 337154 w 3898347"/>
              <a:gd name="connsiteY114" fmla="*/ 4206136 h 4256103"/>
              <a:gd name="connsiteX115" fmla="*/ 298662 w 3898347"/>
              <a:gd name="connsiteY115" fmla="*/ 4211227 h 4256103"/>
              <a:gd name="connsiteX116" fmla="*/ 265740 w 3898347"/>
              <a:gd name="connsiteY116" fmla="*/ 4213623 h 4256103"/>
              <a:gd name="connsiteX117" fmla="*/ 176403 w 3898347"/>
              <a:gd name="connsiteY117" fmla="*/ 4227393 h 4256103"/>
              <a:gd name="connsiteX118" fmla="*/ 82528 w 3898347"/>
              <a:gd name="connsiteY118" fmla="*/ 4243774 h 4256103"/>
              <a:gd name="connsiteX119" fmla="*/ 19464 w 3898347"/>
              <a:gd name="connsiteY119" fmla="*/ 4256103 h 4256103"/>
              <a:gd name="connsiteX120" fmla="*/ 0 w 3898347"/>
              <a:gd name="connsiteY120" fmla="*/ 4221939 h 4256103"/>
              <a:gd name="connsiteX121" fmla="*/ 0 w 3898347"/>
              <a:gd name="connsiteY121" fmla="*/ 15850 h 4256103"/>
              <a:gd name="connsiteX122" fmla="*/ 3898347 w 3898347"/>
              <a:gd name="connsiteY122" fmla="*/ 0 h 425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</a:cxnLst>
            <a:rect l="l" t="t" r="r" b="b"/>
            <a:pathLst>
              <a:path w="3898347" h="4256103">
                <a:moveTo>
                  <a:pt x="3898347" y="0"/>
                </a:moveTo>
                <a:lnTo>
                  <a:pt x="3898347" y="3834445"/>
                </a:lnTo>
                <a:lnTo>
                  <a:pt x="3879157" y="3836240"/>
                </a:lnTo>
                <a:cubicBezTo>
                  <a:pt x="3885307" y="3798226"/>
                  <a:pt x="3856203" y="3861184"/>
                  <a:pt x="3851953" y="3816140"/>
                </a:cubicBezTo>
                <a:cubicBezTo>
                  <a:pt x="3846568" y="3817958"/>
                  <a:pt x="3841484" y="3807983"/>
                  <a:pt x="3836418" y="3811513"/>
                </a:cubicBezTo>
                <a:lnTo>
                  <a:pt x="3833758" y="3813341"/>
                </a:lnTo>
                <a:lnTo>
                  <a:pt x="3822673" y="3812913"/>
                </a:lnTo>
                <a:lnTo>
                  <a:pt x="3820104" y="3822466"/>
                </a:lnTo>
                <a:lnTo>
                  <a:pt x="3777502" y="3828757"/>
                </a:lnTo>
                <a:cubicBezTo>
                  <a:pt x="3762474" y="3827577"/>
                  <a:pt x="3742902" y="3817662"/>
                  <a:pt x="3729936" y="3815386"/>
                </a:cubicBezTo>
                <a:lnTo>
                  <a:pt x="3726018" y="3815100"/>
                </a:lnTo>
                <a:lnTo>
                  <a:pt x="3725413" y="3814615"/>
                </a:lnTo>
                <a:cubicBezTo>
                  <a:pt x="3721569" y="3812283"/>
                  <a:pt x="3717711" y="3810892"/>
                  <a:pt x="3713801" y="3811018"/>
                </a:cubicBezTo>
                <a:lnTo>
                  <a:pt x="3709087" y="3813195"/>
                </a:lnTo>
                <a:lnTo>
                  <a:pt x="3698038" y="3806182"/>
                </a:lnTo>
                <a:lnTo>
                  <a:pt x="3662227" y="3807761"/>
                </a:lnTo>
                <a:lnTo>
                  <a:pt x="3659872" y="3805524"/>
                </a:lnTo>
                <a:cubicBezTo>
                  <a:pt x="3654837" y="3800238"/>
                  <a:pt x="3649779" y="3795747"/>
                  <a:pt x="3643454" y="3794831"/>
                </a:cubicBezTo>
                <a:lnTo>
                  <a:pt x="3624789" y="3803185"/>
                </a:lnTo>
                <a:lnTo>
                  <a:pt x="3602327" y="3794616"/>
                </a:lnTo>
                <a:lnTo>
                  <a:pt x="3596645" y="3797108"/>
                </a:lnTo>
                <a:cubicBezTo>
                  <a:pt x="3586358" y="3794741"/>
                  <a:pt x="3572046" y="3779403"/>
                  <a:pt x="3574144" y="3795108"/>
                </a:cubicBezTo>
                <a:lnTo>
                  <a:pt x="3562310" y="3787534"/>
                </a:lnTo>
                <a:lnTo>
                  <a:pt x="3551635" y="3797705"/>
                </a:lnTo>
                <a:lnTo>
                  <a:pt x="3542668" y="3803283"/>
                </a:lnTo>
                <a:lnTo>
                  <a:pt x="3533033" y="3799071"/>
                </a:lnTo>
                <a:lnTo>
                  <a:pt x="3521726" y="3804691"/>
                </a:lnTo>
                <a:lnTo>
                  <a:pt x="3520080" y="3805210"/>
                </a:lnTo>
                <a:lnTo>
                  <a:pt x="3508491" y="3797398"/>
                </a:lnTo>
                <a:lnTo>
                  <a:pt x="3503787" y="3797787"/>
                </a:lnTo>
                <a:lnTo>
                  <a:pt x="3492165" y="3799887"/>
                </a:lnTo>
                <a:cubicBezTo>
                  <a:pt x="3486252" y="3801787"/>
                  <a:pt x="3479649" y="3804176"/>
                  <a:pt x="3472233" y="3805682"/>
                </a:cubicBezTo>
                <a:lnTo>
                  <a:pt x="3465921" y="3805814"/>
                </a:lnTo>
                <a:lnTo>
                  <a:pt x="3455541" y="3815505"/>
                </a:lnTo>
                <a:lnTo>
                  <a:pt x="3429027" y="3816906"/>
                </a:lnTo>
                <a:cubicBezTo>
                  <a:pt x="3408521" y="3817753"/>
                  <a:pt x="3388898" y="3819475"/>
                  <a:pt x="3369507" y="3825563"/>
                </a:cubicBezTo>
                <a:cubicBezTo>
                  <a:pt x="3353730" y="3819534"/>
                  <a:pt x="3338870" y="3818175"/>
                  <a:pt x="3324491" y="3832006"/>
                </a:cubicBezTo>
                <a:cubicBezTo>
                  <a:pt x="3281706" y="3833409"/>
                  <a:pt x="3271319" y="3817569"/>
                  <a:pt x="3244235" y="3834376"/>
                </a:cubicBezTo>
                <a:cubicBezTo>
                  <a:pt x="3236206" y="3826142"/>
                  <a:pt x="3230700" y="3821848"/>
                  <a:pt x="3226507" y="3820131"/>
                </a:cubicBezTo>
                <a:cubicBezTo>
                  <a:pt x="3213924" y="3814979"/>
                  <a:pt x="3213172" y="3833011"/>
                  <a:pt x="3191688" y="3837359"/>
                </a:cubicBezTo>
                <a:cubicBezTo>
                  <a:pt x="3168723" y="3844588"/>
                  <a:pt x="3175642" y="3846041"/>
                  <a:pt x="3153779" y="3848439"/>
                </a:cubicBezTo>
                <a:cubicBezTo>
                  <a:pt x="3136862" y="3851385"/>
                  <a:pt x="3115876" y="3855158"/>
                  <a:pt x="3090188" y="3855036"/>
                </a:cubicBezTo>
                <a:cubicBezTo>
                  <a:pt x="3066058" y="3880979"/>
                  <a:pt x="3059981" y="3849823"/>
                  <a:pt x="3031422" y="3858298"/>
                </a:cubicBezTo>
                <a:cubicBezTo>
                  <a:pt x="3017157" y="3868236"/>
                  <a:pt x="3007595" y="3870098"/>
                  <a:pt x="2996288" y="3860020"/>
                </a:cubicBezTo>
                <a:cubicBezTo>
                  <a:pt x="2930242" y="3908295"/>
                  <a:pt x="2959927" y="3862932"/>
                  <a:pt x="2901661" y="3882243"/>
                </a:cubicBezTo>
                <a:cubicBezTo>
                  <a:pt x="2863654" y="3897291"/>
                  <a:pt x="2822551" y="3908676"/>
                  <a:pt x="2782141" y="3932983"/>
                </a:cubicBezTo>
                <a:lnTo>
                  <a:pt x="2749597" y="3956746"/>
                </a:lnTo>
                <a:lnTo>
                  <a:pt x="2730493" y="3955236"/>
                </a:lnTo>
                <a:lnTo>
                  <a:pt x="2707507" y="3947771"/>
                </a:lnTo>
                <a:lnTo>
                  <a:pt x="2701937" y="3950565"/>
                </a:lnTo>
                <a:cubicBezTo>
                  <a:pt x="2691594" y="3948746"/>
                  <a:pt x="2676749" y="3934159"/>
                  <a:pt x="2679435" y="3949768"/>
                </a:cubicBezTo>
                <a:lnTo>
                  <a:pt x="2667352" y="3942821"/>
                </a:lnTo>
                <a:lnTo>
                  <a:pt x="2657096" y="3953571"/>
                </a:lnTo>
                <a:cubicBezTo>
                  <a:pt x="2656117" y="3956261"/>
                  <a:pt x="2655464" y="3959177"/>
                  <a:pt x="2655161" y="3962216"/>
                </a:cubicBezTo>
                <a:lnTo>
                  <a:pt x="2638604" y="3955936"/>
                </a:lnTo>
                <a:lnTo>
                  <a:pt x="2626185" y="3962937"/>
                </a:lnTo>
                <a:lnTo>
                  <a:pt x="2614077" y="3955576"/>
                </a:lnTo>
                <a:lnTo>
                  <a:pt x="2609403" y="3956215"/>
                </a:lnTo>
                <a:lnTo>
                  <a:pt x="2597896" y="3958939"/>
                </a:lnTo>
                <a:cubicBezTo>
                  <a:pt x="2592077" y="3961159"/>
                  <a:pt x="2585584" y="3963907"/>
                  <a:pt x="2578251" y="3965812"/>
                </a:cubicBezTo>
                <a:lnTo>
                  <a:pt x="2571961" y="3966278"/>
                </a:lnTo>
                <a:lnTo>
                  <a:pt x="2559399" y="3979193"/>
                </a:lnTo>
                <a:cubicBezTo>
                  <a:pt x="2550305" y="3989010"/>
                  <a:pt x="2543019" y="3995469"/>
                  <a:pt x="2533560" y="3988160"/>
                </a:cubicBezTo>
                <a:cubicBezTo>
                  <a:pt x="2526682" y="3994363"/>
                  <a:pt x="2521563" y="4007257"/>
                  <a:pt x="2515299" y="4016867"/>
                </a:cubicBezTo>
                <a:lnTo>
                  <a:pt x="2513423" y="4018759"/>
                </a:lnTo>
                <a:lnTo>
                  <a:pt x="2482991" y="4012935"/>
                </a:lnTo>
                <a:cubicBezTo>
                  <a:pt x="2469558" y="4010479"/>
                  <a:pt x="2456714" y="4010658"/>
                  <a:pt x="2446940" y="4021172"/>
                </a:cubicBezTo>
                <a:cubicBezTo>
                  <a:pt x="2445490" y="4004762"/>
                  <a:pt x="2418263" y="4035043"/>
                  <a:pt x="2404883" y="4024808"/>
                </a:cubicBezTo>
                <a:cubicBezTo>
                  <a:pt x="2395527" y="4015768"/>
                  <a:pt x="2385089" y="4022846"/>
                  <a:pt x="2373894" y="4023827"/>
                </a:cubicBezTo>
                <a:cubicBezTo>
                  <a:pt x="2360273" y="4016866"/>
                  <a:pt x="2310801" y="4031114"/>
                  <a:pt x="2297080" y="4040841"/>
                </a:cubicBezTo>
                <a:cubicBezTo>
                  <a:pt x="2262890" y="4074342"/>
                  <a:pt x="2198735" y="4051487"/>
                  <a:pt x="2170615" y="4077196"/>
                </a:cubicBezTo>
                <a:cubicBezTo>
                  <a:pt x="2161158" y="4081087"/>
                  <a:pt x="2152190" y="4082780"/>
                  <a:pt x="2143580" y="4083102"/>
                </a:cubicBezTo>
                <a:lnTo>
                  <a:pt x="2119893" y="4080874"/>
                </a:lnTo>
                <a:lnTo>
                  <a:pt x="2114008" y="4073996"/>
                </a:lnTo>
                <a:lnTo>
                  <a:pt x="2099067" y="4076068"/>
                </a:lnTo>
                <a:lnTo>
                  <a:pt x="2095000" y="4075096"/>
                </a:lnTo>
                <a:cubicBezTo>
                  <a:pt x="2087230" y="4073204"/>
                  <a:pt x="2079536" y="4071577"/>
                  <a:pt x="2071767" y="4071044"/>
                </a:cubicBezTo>
                <a:cubicBezTo>
                  <a:pt x="2077287" y="4106066"/>
                  <a:pt x="2006612" y="4072253"/>
                  <a:pt x="2024486" y="4100276"/>
                </a:cubicBezTo>
                <a:cubicBezTo>
                  <a:pt x="1982770" y="4103418"/>
                  <a:pt x="1990990" y="4145711"/>
                  <a:pt x="1944675" y="4121515"/>
                </a:cubicBezTo>
                <a:cubicBezTo>
                  <a:pt x="1876432" y="4151801"/>
                  <a:pt x="1796287" y="4126915"/>
                  <a:pt x="1739945" y="4171795"/>
                </a:cubicBezTo>
                <a:cubicBezTo>
                  <a:pt x="1680970" y="4182234"/>
                  <a:pt x="1693119" y="4173922"/>
                  <a:pt x="1662065" y="4184630"/>
                </a:cubicBezTo>
                <a:cubicBezTo>
                  <a:pt x="1658816" y="4205398"/>
                  <a:pt x="1624608" y="4174561"/>
                  <a:pt x="1595989" y="4193679"/>
                </a:cubicBezTo>
                <a:lnTo>
                  <a:pt x="1559231" y="4195932"/>
                </a:lnTo>
                <a:lnTo>
                  <a:pt x="1537197" y="4209468"/>
                </a:lnTo>
                <a:cubicBezTo>
                  <a:pt x="1524267" y="4212789"/>
                  <a:pt x="1508603" y="4203060"/>
                  <a:pt x="1508787" y="4230924"/>
                </a:cubicBezTo>
                <a:cubicBezTo>
                  <a:pt x="1500688" y="4227785"/>
                  <a:pt x="1493126" y="4234837"/>
                  <a:pt x="1488914" y="4241772"/>
                </a:cubicBezTo>
                <a:cubicBezTo>
                  <a:pt x="1483344" y="4244130"/>
                  <a:pt x="1472963" y="4244323"/>
                  <a:pt x="1465497" y="4245075"/>
                </a:cubicBezTo>
                <a:lnTo>
                  <a:pt x="1444118" y="4246285"/>
                </a:lnTo>
                <a:lnTo>
                  <a:pt x="1405326" y="4248391"/>
                </a:lnTo>
                <a:cubicBezTo>
                  <a:pt x="1362233" y="4238681"/>
                  <a:pt x="1386645" y="4253541"/>
                  <a:pt x="1344909" y="4237004"/>
                </a:cubicBezTo>
                <a:cubicBezTo>
                  <a:pt x="1319660" y="4278048"/>
                  <a:pt x="1328465" y="4235908"/>
                  <a:pt x="1298748" y="4241669"/>
                </a:cubicBezTo>
                <a:cubicBezTo>
                  <a:pt x="1303263" y="4202446"/>
                  <a:pt x="1257287" y="4277634"/>
                  <a:pt x="1251302" y="4232513"/>
                </a:cubicBezTo>
                <a:cubicBezTo>
                  <a:pt x="1246083" y="4234987"/>
                  <a:pt x="1221483" y="4225653"/>
                  <a:pt x="1216643" y="4229828"/>
                </a:cubicBezTo>
                <a:lnTo>
                  <a:pt x="1214101" y="4231991"/>
                </a:lnTo>
                <a:lnTo>
                  <a:pt x="1203193" y="4232867"/>
                </a:lnTo>
                <a:lnTo>
                  <a:pt x="1201049" y="4242842"/>
                </a:lnTo>
                <a:lnTo>
                  <a:pt x="1185298" y="4251133"/>
                </a:lnTo>
                <a:cubicBezTo>
                  <a:pt x="1179255" y="4252733"/>
                  <a:pt x="1172580" y="4252698"/>
                  <a:pt x="1164955" y="4250027"/>
                </a:cubicBezTo>
                <a:cubicBezTo>
                  <a:pt x="1138322" y="4224376"/>
                  <a:pt x="1100363" y="4267890"/>
                  <a:pt x="1067357" y="4233908"/>
                </a:cubicBezTo>
                <a:cubicBezTo>
                  <a:pt x="1055150" y="4224918"/>
                  <a:pt x="1016960" y="4218576"/>
                  <a:pt x="1009492" y="4230455"/>
                </a:cubicBezTo>
                <a:cubicBezTo>
                  <a:pt x="1001480" y="4231829"/>
                  <a:pt x="992281" y="4225396"/>
                  <a:pt x="988345" y="4238880"/>
                </a:cubicBezTo>
                <a:cubicBezTo>
                  <a:pt x="981958" y="4254801"/>
                  <a:pt x="954663" y="4223227"/>
                  <a:pt x="958251" y="4244100"/>
                </a:cubicBezTo>
                <a:cubicBezTo>
                  <a:pt x="938858" y="4222336"/>
                  <a:pt x="915951" y="4241975"/>
                  <a:pt x="899207" y="4247688"/>
                </a:cubicBezTo>
                <a:cubicBezTo>
                  <a:pt x="884002" y="4226854"/>
                  <a:pt x="873981" y="4247833"/>
                  <a:pt x="837706" y="4245528"/>
                </a:cubicBezTo>
                <a:cubicBezTo>
                  <a:pt x="821001" y="4221598"/>
                  <a:pt x="809746" y="4268977"/>
                  <a:pt x="778474" y="4235526"/>
                </a:cubicBezTo>
                <a:cubicBezTo>
                  <a:pt x="777421" y="4238161"/>
                  <a:pt x="776057" y="4240538"/>
                  <a:pt x="774418" y="4242583"/>
                </a:cubicBezTo>
                <a:cubicBezTo>
                  <a:pt x="764902" y="4254463"/>
                  <a:pt x="748468" y="4252810"/>
                  <a:pt x="737705" y="4238891"/>
                </a:cubicBezTo>
                <a:cubicBezTo>
                  <a:pt x="688302" y="4193107"/>
                  <a:pt x="682485" y="4224501"/>
                  <a:pt x="641839" y="4211160"/>
                </a:cubicBezTo>
                <a:cubicBezTo>
                  <a:pt x="596156" y="4200529"/>
                  <a:pt x="617273" y="4236299"/>
                  <a:pt x="558105" y="4191218"/>
                </a:cubicBezTo>
                <a:cubicBezTo>
                  <a:pt x="553107" y="4206459"/>
                  <a:pt x="528323" y="4202818"/>
                  <a:pt x="515682" y="4193696"/>
                </a:cubicBezTo>
                <a:cubicBezTo>
                  <a:pt x="493567" y="4189726"/>
                  <a:pt x="491022" y="4212483"/>
                  <a:pt x="467082" y="4185616"/>
                </a:cubicBezTo>
                <a:cubicBezTo>
                  <a:pt x="472585" y="4207692"/>
                  <a:pt x="425896" y="4188982"/>
                  <a:pt x="437646" y="4212658"/>
                </a:cubicBezTo>
                <a:cubicBezTo>
                  <a:pt x="424682" y="4230622"/>
                  <a:pt x="415313" y="4197369"/>
                  <a:pt x="402271" y="4212774"/>
                </a:cubicBezTo>
                <a:cubicBezTo>
                  <a:pt x="386486" y="4214846"/>
                  <a:pt x="402806" y="4204907"/>
                  <a:pt x="384907" y="4201195"/>
                </a:cubicBezTo>
                <a:cubicBezTo>
                  <a:pt x="363484" y="4200591"/>
                  <a:pt x="360732" y="4185695"/>
                  <a:pt x="337154" y="4206136"/>
                </a:cubicBezTo>
                <a:cubicBezTo>
                  <a:pt x="313728" y="4191390"/>
                  <a:pt x="328632" y="4203044"/>
                  <a:pt x="298662" y="4211227"/>
                </a:cubicBezTo>
                <a:cubicBezTo>
                  <a:pt x="284852" y="4197257"/>
                  <a:pt x="274958" y="4202411"/>
                  <a:pt x="265740" y="4213623"/>
                </a:cubicBezTo>
                <a:cubicBezTo>
                  <a:pt x="235520" y="4207388"/>
                  <a:pt x="209548" y="4223241"/>
                  <a:pt x="176403" y="4227393"/>
                </a:cubicBezTo>
                <a:cubicBezTo>
                  <a:pt x="138304" y="4239982"/>
                  <a:pt x="110954" y="4232182"/>
                  <a:pt x="82528" y="4243774"/>
                </a:cubicBezTo>
                <a:cubicBezTo>
                  <a:pt x="48751" y="4221865"/>
                  <a:pt x="39523" y="4251971"/>
                  <a:pt x="19464" y="4256103"/>
                </a:cubicBezTo>
                <a:lnTo>
                  <a:pt x="0" y="4221939"/>
                </a:lnTo>
                <a:lnTo>
                  <a:pt x="0" y="15850"/>
                </a:lnTo>
                <a:lnTo>
                  <a:pt x="3898347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29AC338B-433E-669F-4E2E-B8B76BC4F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39" y="933450"/>
            <a:ext cx="3844203" cy="34099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-м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1с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600" dirty="0"/>
              <a:t>( в </a:t>
            </a:r>
            <a:r>
              <a:rPr lang="en-US" sz="1600" dirty="0" err="1"/>
              <a:t>центр</a:t>
            </a:r>
            <a:r>
              <a:rPr lang="en-US" sz="1600" dirty="0"/>
              <a:t> </a:t>
            </a:r>
            <a:r>
              <a:rPr lang="en-US" sz="1600" dirty="0" err="1"/>
              <a:t>компетенций</a:t>
            </a:r>
            <a:r>
              <a:rPr lang="en-US" sz="1600" dirty="0"/>
              <a:t> 1с</a:t>
            </a:r>
            <a:r>
              <a:rPr lang="en-US" sz="1800" dirty="0"/>
              <a:t>)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154" name="Rectangle 6">
            <a:extLst>
              <a:ext uri="{FF2B5EF4-FFF2-40B4-BE49-F238E27FC236}">
                <a16:creationId xmlns:a16="http://schemas.microsoft.com/office/drawing/2014/main" xmlns="" id="{DDCE5572-4319-4D42-813F-C8C69C08CA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394542">
            <a:off x="1791736" y="491177"/>
            <a:ext cx="1149890" cy="40780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70127 w 2201784"/>
              <a:gd name="connsiteY2" fmla="*/ 33245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cubicBezTo>
                  <a:pt x="781874" y="4129"/>
                  <a:pt x="1607589" y="24681"/>
                  <a:pt x="2170127" y="33245"/>
                </a:cubicBezTo>
                <a:cubicBezTo>
                  <a:pt x="2169852" y="63908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51C6A22-275D-A5DD-64FF-9DC1E8C63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450" y="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9282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C2B4F90A-C657-BDAA-5DCC-E8CC0A465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250302"/>
            <a:ext cx="4198872" cy="433974"/>
          </a:xfrm>
        </p:spPr>
        <p:txBody>
          <a:bodyPr/>
          <a:lstStyle/>
          <a:p>
            <a:pPr algn="ctr"/>
            <a:r>
              <a:rPr lang="ru-RU" dirty="0"/>
              <a:t>Ваши задачи: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6F17219-44AE-5544-0CF7-7C040AC1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6676" y="1970962"/>
            <a:ext cx="4452938" cy="31324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/>
              <a:t>Разработка </a:t>
            </a:r>
            <a:r>
              <a:rPr lang="ru-RU" sz="1800" dirty="0" err="1"/>
              <a:t>дополнительнх</a:t>
            </a:r>
            <a:r>
              <a:rPr lang="ru-RU" sz="1800" dirty="0"/>
              <a:t> функций для тиражных и отраслевых решений на базе 1С: Предприятие: 1С:ЗУП, 1С: </a:t>
            </a:r>
            <a:r>
              <a:rPr lang="en-GB" sz="1800" dirty="0"/>
              <a:t>ERP YX, 1C</a:t>
            </a:r>
            <a:r>
              <a:rPr lang="ru-RU" sz="1800" dirty="0"/>
              <a:t>:</a:t>
            </a:r>
            <a:r>
              <a:rPr lang="en-GB" sz="1800" dirty="0"/>
              <a:t>TO</a:t>
            </a:r>
            <a:r>
              <a:rPr lang="ru-RU" sz="1800" dirty="0" err="1"/>
              <a:t>иР</a:t>
            </a:r>
            <a:r>
              <a:rPr lang="ru-RU" sz="1800" dirty="0"/>
              <a:t>, 1С: Документооборот 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344B9C9-DF3C-45C9-9B8D-A00A2F9FA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290928"/>
            <a:ext cx="4442022" cy="429115"/>
          </a:xfrm>
        </p:spPr>
        <p:txBody>
          <a:bodyPr/>
          <a:lstStyle/>
          <a:p>
            <a:pPr algn="ctr"/>
            <a:r>
              <a:rPr lang="ru-RU" dirty="0"/>
              <a:t>Наши ожидания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xmlns="" id="{B29E6C8F-0ACD-5E04-464E-2CB505B78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991892"/>
            <a:ext cx="5016943" cy="41801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Вы обучаетесь на последних курсах по специальностям « Прикладная математика», « Программная инженерия»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Обладаете навыком составления алгоритмов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Понимаете принципы объектно-ориентированного программирования , обладаете навыком разработки в современных средах разработки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Умеете составлять запросы на языке </a:t>
            </a:r>
            <a:r>
              <a:rPr lang="en-GB" sz="1600" dirty="0"/>
              <a:t>SQL</a:t>
            </a:r>
            <a:endParaRPr lang="en-US" sz="1600" dirty="0"/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/>
              <a:t>Есть опыт проектирования и создания реляционных СУБД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1600" dirty="0" err="1"/>
              <a:t>Вышим</a:t>
            </a:r>
            <a:r>
              <a:rPr lang="ru-RU" sz="1600" dirty="0"/>
              <a:t> преимуществом будет знание платформы 1С и наличие опыта разработки конфигураций 1С </a:t>
            </a:r>
          </a:p>
        </p:txBody>
      </p:sp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E25B9751-C328-5560-8602-513F8D68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804" y="-95249"/>
            <a:ext cx="9810604" cy="1216024"/>
          </a:xfrm>
        </p:spPr>
        <p:txBody>
          <a:bodyPr/>
          <a:lstStyle/>
          <a:p>
            <a:r>
              <a:rPr lang="ru-RU" dirty="0"/>
              <a:t>Подробнее о вакансии: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3C66675-141D-C6DE-D425-DE9F36A6C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5342705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68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DBCCAC54-5B6B-B1EF-A197-8D38F9B0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04" y="209551"/>
            <a:ext cx="5247090" cy="12160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ждем вас в нашей команде</a:t>
            </a:r>
            <a:r>
              <a:rPr lang="en-GB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Вертикальный текст 7">
            <a:extLst>
              <a:ext uri="{FF2B5EF4-FFF2-40B4-BE49-F238E27FC236}">
                <a16:creationId xmlns:a16="http://schemas.microsoft.com/office/drawing/2014/main" xmlns="" id="{E15D2FF1-DDE6-C304-B04D-4663241BEF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7267" y="1536830"/>
            <a:ext cx="4610099" cy="516254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Контакты для связи с нами:</a:t>
            </a:r>
            <a:endParaRPr lang="en-GB" dirty="0"/>
          </a:p>
          <a:p>
            <a:pPr marL="0" indent="0">
              <a:buNone/>
            </a:pPr>
            <a:endParaRPr lang="ru-RU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 Вакансии для инженеров</a:t>
            </a:r>
          </a:p>
          <a:p>
            <a:pPr marL="0" indent="0">
              <a:buNone/>
            </a:pPr>
            <a:r>
              <a:rPr lang="ru-RU" dirty="0" err="1"/>
              <a:t>Сирбиладзе</a:t>
            </a:r>
            <a:r>
              <a:rPr lang="ru-RU" dirty="0"/>
              <a:t> Нино </a:t>
            </a:r>
            <a:r>
              <a:rPr lang="ru-RU" dirty="0" err="1"/>
              <a:t>Котевна</a:t>
            </a:r>
            <a:r>
              <a:rPr lang="ru-RU" dirty="0"/>
              <a:t> – ведущий специалист по подбору персонала </a:t>
            </a:r>
          </a:p>
          <a:p>
            <a:pPr marL="0" indent="0">
              <a:buNone/>
            </a:pPr>
            <a:r>
              <a:rPr lang="ru-RU" dirty="0"/>
              <a:t>Тел: 8(495)513-76-11</a:t>
            </a:r>
          </a:p>
          <a:p>
            <a:pPr marL="0" indent="0">
              <a:buNone/>
            </a:pPr>
            <a:r>
              <a:rPr lang="en-GB" dirty="0"/>
              <a:t>E-mail</a:t>
            </a:r>
            <a:r>
              <a:rPr lang="ru-RU" dirty="0"/>
              <a:t>: </a:t>
            </a:r>
            <a:r>
              <a:rPr lang="en-GB" dirty="0">
                <a:hlinkClick r:id="rId5"/>
              </a:rPr>
              <a:t>nino.sirbiladze@rcse.ru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>
              <a:buFont typeface="Wingdings" panose="05000000000000000000" pitchFamily="2" charset="2"/>
              <a:buChar char="q"/>
            </a:pPr>
            <a:r>
              <a:rPr lang="ru-RU" dirty="0"/>
              <a:t>Вакансии для </a:t>
            </a:r>
            <a:r>
              <a:rPr lang="en-GB" dirty="0"/>
              <a:t>IT</a:t>
            </a:r>
            <a:r>
              <a:rPr lang="en-US" dirty="0"/>
              <a:t>-</a:t>
            </a:r>
            <a:r>
              <a:rPr lang="ru-RU" dirty="0"/>
              <a:t>специалистов </a:t>
            </a:r>
          </a:p>
          <a:p>
            <a:pPr marL="0" indent="0">
              <a:buNone/>
            </a:pPr>
            <a:r>
              <a:rPr lang="ru-RU" dirty="0" err="1"/>
              <a:t>Вагузова</a:t>
            </a:r>
            <a:r>
              <a:rPr lang="ru-RU" dirty="0"/>
              <a:t> Дарья Александровна – ведущий специалист по подбору персонала </a:t>
            </a:r>
          </a:p>
          <a:p>
            <a:pPr marL="0" indent="0">
              <a:buNone/>
            </a:pPr>
            <a:r>
              <a:rPr lang="ru-RU" dirty="0"/>
              <a:t>Тел: 8(495)513-80-62</a:t>
            </a:r>
          </a:p>
          <a:p>
            <a:pPr marL="0" indent="0">
              <a:buNone/>
            </a:pPr>
            <a:r>
              <a:rPr lang="en-GB" dirty="0"/>
              <a:t>E-mail</a:t>
            </a:r>
            <a:r>
              <a:rPr lang="ru-RU" dirty="0"/>
              <a:t>: </a:t>
            </a:r>
            <a:r>
              <a:rPr lang="en-GB" dirty="0"/>
              <a:t>darya.vaguzova@rsce.ru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C5E13C4-425A-BDC2-86DD-5797DB9F0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96" b="19896"/>
          <a:stretch/>
        </p:blipFill>
        <p:spPr>
          <a:xfrm>
            <a:off x="5781674" y="104785"/>
            <a:ext cx="6410326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C9F8293-6646-B045-F328-6458892C9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364" y="-10104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99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DEB2E8C4-C3E7-4048-A43D-9859510CFA9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744" y="0"/>
            <a:ext cx="1286256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xmlns="" id="{24D29CCB-7956-4E3E-8880-304085F04BF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xmlns="" val="1"/>
                  </p:ext>
                </p:extLst>
              </p14:nvPr>
            </p14:nvContentPartPr>
            <p14:xfrm>
              <a:off x="12490710" y="6342652"/>
              <a:ext cx="360" cy="36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24D29CCB-7956-4E3E-8880-304085F04B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481710" y="6333652"/>
                <a:ext cx="18000" cy="18000"/>
              </a:xfrm>
              <a:prstGeom prst="rect">
                <a:avLst/>
              </a:prstGeom>
            </p:spPr>
          </p:pic>
        </mc:Fallback>
      </mc:AlternateContent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xmlns="" id="{7DA3C418-758E-4180-A5D0-8655D68045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28C8EF06-5EC3-4883-AFAF-D74FF46550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050B8A-CCCA-93B7-8C03-588B3A6D61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1" r="-1" b="15056"/>
          <a:stretch/>
        </p:blipFill>
        <p:spPr>
          <a:xfrm>
            <a:off x="3584196" y="-1"/>
            <a:ext cx="8607807" cy="6871647"/>
          </a:xfrm>
          <a:custGeom>
            <a:avLst/>
            <a:gdLst/>
            <a:ahLst/>
            <a:cxnLst/>
            <a:rect l="l" t="t" r="r" b="b"/>
            <a:pathLst>
              <a:path w="8607807" h="6858000">
                <a:moveTo>
                  <a:pt x="8607807" y="0"/>
                </a:moveTo>
                <a:lnTo>
                  <a:pt x="8607807" y="6858000"/>
                </a:lnTo>
                <a:lnTo>
                  <a:pt x="2049693" y="6858000"/>
                </a:lnTo>
                <a:lnTo>
                  <a:pt x="1546051" y="6858000"/>
                </a:lnTo>
                <a:lnTo>
                  <a:pt x="1535751" y="6815348"/>
                </a:lnTo>
                <a:cubicBezTo>
                  <a:pt x="1530460" y="6761684"/>
                  <a:pt x="1515370" y="6604898"/>
                  <a:pt x="1514301" y="6536022"/>
                </a:cubicBezTo>
                <a:cubicBezTo>
                  <a:pt x="1518045" y="6478504"/>
                  <a:pt x="1528503" y="6437797"/>
                  <a:pt x="1529339" y="6402088"/>
                </a:cubicBezTo>
                <a:cubicBezTo>
                  <a:pt x="1525062" y="6346650"/>
                  <a:pt x="1502062" y="6294623"/>
                  <a:pt x="1493941" y="6256398"/>
                </a:cubicBezTo>
                <a:cubicBezTo>
                  <a:pt x="1502669" y="6241770"/>
                  <a:pt x="1469920" y="6187857"/>
                  <a:pt x="1480613" y="6172741"/>
                </a:cubicBezTo>
                <a:cubicBezTo>
                  <a:pt x="1481020" y="6152279"/>
                  <a:pt x="1458164" y="6048753"/>
                  <a:pt x="1443364" y="6006407"/>
                </a:cubicBezTo>
                <a:cubicBezTo>
                  <a:pt x="1426694" y="5958900"/>
                  <a:pt x="1390307" y="5908317"/>
                  <a:pt x="1380584" y="5887691"/>
                </a:cubicBezTo>
                <a:cubicBezTo>
                  <a:pt x="1370860" y="5867065"/>
                  <a:pt x="1392244" y="5909118"/>
                  <a:pt x="1385023" y="5882650"/>
                </a:cubicBezTo>
                <a:cubicBezTo>
                  <a:pt x="1377800" y="5856181"/>
                  <a:pt x="1345702" y="5759038"/>
                  <a:pt x="1337254" y="5728879"/>
                </a:cubicBezTo>
                <a:cubicBezTo>
                  <a:pt x="1353956" y="5727462"/>
                  <a:pt x="1323673" y="5710676"/>
                  <a:pt x="1334321" y="5701696"/>
                </a:cubicBezTo>
                <a:cubicBezTo>
                  <a:pt x="1343675" y="5695367"/>
                  <a:pt x="1336672" y="5688797"/>
                  <a:pt x="1335877" y="5681564"/>
                </a:cubicBezTo>
                <a:cubicBezTo>
                  <a:pt x="1343201" y="5672524"/>
                  <a:pt x="1329617" y="5640839"/>
                  <a:pt x="1319978" y="5632219"/>
                </a:cubicBezTo>
                <a:cubicBezTo>
                  <a:pt x="1286551" y="5611011"/>
                  <a:pt x="1310947" y="5568721"/>
                  <a:pt x="1285321" y="5551224"/>
                </a:cubicBezTo>
                <a:cubicBezTo>
                  <a:pt x="1281540" y="5545203"/>
                  <a:pt x="1279983" y="5539432"/>
                  <a:pt x="1279815" y="5533855"/>
                </a:cubicBezTo>
                <a:lnTo>
                  <a:pt x="1282507" y="5518422"/>
                </a:lnTo>
                <a:lnTo>
                  <a:pt x="1289604" y="5514404"/>
                </a:lnTo>
                <a:lnTo>
                  <a:pt x="1287766" y="5504772"/>
                </a:lnTo>
                <a:lnTo>
                  <a:pt x="1288829" y="5502102"/>
                </a:lnTo>
                <a:cubicBezTo>
                  <a:pt x="1290896" y="5497007"/>
                  <a:pt x="1292688" y="5491968"/>
                  <a:pt x="1293373" y="5486914"/>
                </a:cubicBezTo>
                <a:cubicBezTo>
                  <a:pt x="1288690" y="5472938"/>
                  <a:pt x="1272696" y="5448436"/>
                  <a:pt x="1260736" y="5418245"/>
                </a:cubicBezTo>
                <a:cubicBezTo>
                  <a:pt x="1238579" y="5385699"/>
                  <a:pt x="1238884" y="5340972"/>
                  <a:pt x="1221610" y="5305770"/>
                </a:cubicBezTo>
                <a:lnTo>
                  <a:pt x="1216099" y="5298785"/>
                </a:lnTo>
                <a:lnTo>
                  <a:pt x="1217278" y="5268992"/>
                </a:lnTo>
                <a:cubicBezTo>
                  <a:pt x="1221588" y="5263843"/>
                  <a:pt x="1222716" y="5256480"/>
                  <a:pt x="1218469" y="5250149"/>
                </a:cubicBezTo>
                <a:lnTo>
                  <a:pt x="1206220" y="5142322"/>
                </a:lnTo>
                <a:cubicBezTo>
                  <a:pt x="1205294" y="5106716"/>
                  <a:pt x="1196908" y="5091595"/>
                  <a:pt x="1212921" y="5036513"/>
                </a:cubicBezTo>
                <a:cubicBezTo>
                  <a:pt x="1234138" y="4978012"/>
                  <a:pt x="1204801" y="4893378"/>
                  <a:pt x="1212183" y="4827738"/>
                </a:cubicBezTo>
                <a:cubicBezTo>
                  <a:pt x="1183151" y="4792886"/>
                  <a:pt x="1209228" y="4811487"/>
                  <a:pt x="1202048" y="4774693"/>
                </a:cubicBezTo>
                <a:cubicBezTo>
                  <a:pt x="1202483" y="4751423"/>
                  <a:pt x="1202919" y="4728152"/>
                  <a:pt x="1203354" y="4704882"/>
                </a:cubicBezTo>
                <a:lnTo>
                  <a:pt x="1201502" y="4691500"/>
                </a:lnTo>
                <a:lnTo>
                  <a:pt x="1194919" y="4687895"/>
                </a:lnTo>
                <a:lnTo>
                  <a:pt x="1187792" y="4667873"/>
                </a:lnTo>
                <a:cubicBezTo>
                  <a:pt x="1186060" y="4660351"/>
                  <a:pt x="1185291" y="4652220"/>
                  <a:pt x="1186080" y="4643189"/>
                </a:cubicBezTo>
                <a:cubicBezTo>
                  <a:pt x="1199189" y="4613276"/>
                  <a:pt x="1167081" y="4562691"/>
                  <a:pt x="1184722" y="4525834"/>
                </a:cubicBezTo>
                <a:cubicBezTo>
                  <a:pt x="1182407" y="4490142"/>
                  <a:pt x="1175424" y="4451369"/>
                  <a:pt x="1172188" y="4429037"/>
                </a:cubicBezTo>
                <a:cubicBezTo>
                  <a:pt x="1161331" y="4419671"/>
                  <a:pt x="1178123" y="4389539"/>
                  <a:pt x="1165306" y="4391841"/>
                </a:cubicBezTo>
                <a:cubicBezTo>
                  <a:pt x="1171061" y="4381101"/>
                  <a:pt x="1173552" y="4338138"/>
                  <a:pt x="1168602" y="4327040"/>
                </a:cubicBezTo>
                <a:lnTo>
                  <a:pt x="1178384" y="4271714"/>
                </a:lnTo>
                <a:lnTo>
                  <a:pt x="1177294" y="4266170"/>
                </a:lnTo>
                <a:cubicBezTo>
                  <a:pt x="1177138" y="4260404"/>
                  <a:pt x="1177520" y="4242660"/>
                  <a:pt x="1177448" y="4237120"/>
                </a:cubicBezTo>
                <a:cubicBezTo>
                  <a:pt x="1177252" y="4235726"/>
                  <a:pt x="1177058" y="4234331"/>
                  <a:pt x="1176863" y="4232937"/>
                </a:cubicBezTo>
                <a:lnTo>
                  <a:pt x="1162386" y="4198811"/>
                </a:lnTo>
                <a:cubicBezTo>
                  <a:pt x="1162950" y="4194190"/>
                  <a:pt x="1174655" y="4191224"/>
                  <a:pt x="1174343" y="4184054"/>
                </a:cubicBezTo>
                <a:lnTo>
                  <a:pt x="1160516" y="4155792"/>
                </a:lnTo>
                <a:lnTo>
                  <a:pt x="1161365" y="4150364"/>
                </a:lnTo>
                <a:lnTo>
                  <a:pt x="1144878" y="4068165"/>
                </a:lnTo>
                <a:lnTo>
                  <a:pt x="1123687" y="3997737"/>
                </a:lnTo>
                <a:lnTo>
                  <a:pt x="1096720" y="3746801"/>
                </a:lnTo>
                <a:cubicBezTo>
                  <a:pt x="1083618" y="3632695"/>
                  <a:pt x="1064313" y="3629437"/>
                  <a:pt x="1047682" y="3510652"/>
                </a:cubicBezTo>
                <a:cubicBezTo>
                  <a:pt x="1048550" y="3470281"/>
                  <a:pt x="1049418" y="3429910"/>
                  <a:pt x="1050285" y="3389539"/>
                </a:cubicBezTo>
                <a:lnTo>
                  <a:pt x="1030166" y="3314219"/>
                </a:lnTo>
                <a:lnTo>
                  <a:pt x="1034128" y="3253967"/>
                </a:lnTo>
                <a:lnTo>
                  <a:pt x="1007751" y="3192563"/>
                </a:lnTo>
                <a:cubicBezTo>
                  <a:pt x="1003323" y="3186732"/>
                  <a:pt x="1001150" y="3181063"/>
                  <a:pt x="1000384" y="3175520"/>
                </a:cubicBezTo>
                <a:cubicBezTo>
                  <a:pt x="1000734" y="3170366"/>
                  <a:pt x="1001085" y="3165212"/>
                  <a:pt x="1001435" y="3160058"/>
                </a:cubicBezTo>
                <a:lnTo>
                  <a:pt x="968918" y="3106456"/>
                </a:lnTo>
                <a:cubicBezTo>
                  <a:pt x="957125" y="3086347"/>
                  <a:pt x="955617" y="3059144"/>
                  <a:pt x="934483" y="3025607"/>
                </a:cubicBezTo>
                <a:cubicBezTo>
                  <a:pt x="914631" y="2991085"/>
                  <a:pt x="908933" y="2999692"/>
                  <a:pt x="879229" y="2942341"/>
                </a:cubicBezTo>
                <a:cubicBezTo>
                  <a:pt x="850845" y="2891400"/>
                  <a:pt x="820829" y="2801223"/>
                  <a:pt x="798666" y="2755714"/>
                </a:cubicBezTo>
                <a:cubicBezTo>
                  <a:pt x="773970" y="2709171"/>
                  <a:pt x="758278" y="2710053"/>
                  <a:pt x="746962" y="2689587"/>
                </a:cubicBezTo>
                <a:lnTo>
                  <a:pt x="712796" y="2609586"/>
                </a:lnTo>
                <a:lnTo>
                  <a:pt x="697701" y="2594856"/>
                </a:lnTo>
                <a:cubicBezTo>
                  <a:pt x="697743" y="2593626"/>
                  <a:pt x="697784" y="2592396"/>
                  <a:pt x="697823" y="2591165"/>
                </a:cubicBezTo>
                <a:lnTo>
                  <a:pt x="679645" y="2567493"/>
                </a:lnTo>
                <a:lnTo>
                  <a:pt x="680789" y="2566723"/>
                </a:lnTo>
                <a:cubicBezTo>
                  <a:pt x="682946" y="2564457"/>
                  <a:pt x="683757" y="2561765"/>
                  <a:pt x="681771" y="2558109"/>
                </a:cubicBezTo>
                <a:cubicBezTo>
                  <a:pt x="705290" y="2557210"/>
                  <a:pt x="688388" y="2553357"/>
                  <a:pt x="680456" y="2542663"/>
                </a:cubicBezTo>
                <a:cubicBezTo>
                  <a:pt x="679482" y="2529115"/>
                  <a:pt x="677183" y="2488664"/>
                  <a:pt x="675922" y="2476820"/>
                </a:cubicBezTo>
                <a:lnTo>
                  <a:pt x="672894" y="2471591"/>
                </a:lnTo>
                <a:lnTo>
                  <a:pt x="673143" y="2471379"/>
                </a:lnTo>
                <a:cubicBezTo>
                  <a:pt x="673152" y="2470017"/>
                  <a:pt x="672405" y="2468214"/>
                  <a:pt x="670567" y="2465654"/>
                </a:cubicBezTo>
                <a:lnTo>
                  <a:pt x="667369" y="2462052"/>
                </a:lnTo>
                <a:lnTo>
                  <a:pt x="661495" y="2451906"/>
                </a:lnTo>
                <a:cubicBezTo>
                  <a:pt x="661510" y="2450510"/>
                  <a:pt x="661525" y="2449113"/>
                  <a:pt x="661540" y="2447717"/>
                </a:cubicBezTo>
                <a:lnTo>
                  <a:pt x="664540" y="2445047"/>
                </a:lnTo>
                <a:lnTo>
                  <a:pt x="663581" y="2444265"/>
                </a:lnTo>
                <a:cubicBezTo>
                  <a:pt x="653014" y="2439598"/>
                  <a:pt x="642406" y="2441014"/>
                  <a:pt x="663129" y="2421760"/>
                </a:cubicBezTo>
                <a:cubicBezTo>
                  <a:pt x="643271" y="2409372"/>
                  <a:pt x="657229" y="2399993"/>
                  <a:pt x="650205" y="2375201"/>
                </a:cubicBezTo>
                <a:cubicBezTo>
                  <a:pt x="634911" y="2369643"/>
                  <a:pt x="634260" y="2360648"/>
                  <a:pt x="638008" y="2350147"/>
                </a:cubicBezTo>
                <a:cubicBezTo>
                  <a:pt x="621083" y="2329939"/>
                  <a:pt x="620949" y="2305558"/>
                  <a:pt x="609851" y="2279762"/>
                </a:cubicBezTo>
                <a:lnTo>
                  <a:pt x="585585" y="2151458"/>
                </a:lnTo>
                <a:lnTo>
                  <a:pt x="581391" y="2148616"/>
                </a:lnTo>
                <a:cubicBezTo>
                  <a:pt x="578821" y="2146496"/>
                  <a:pt x="577525" y="2144881"/>
                  <a:pt x="577083" y="2143541"/>
                </a:cubicBezTo>
                <a:lnTo>
                  <a:pt x="577251" y="2143279"/>
                </a:lnTo>
                <a:lnTo>
                  <a:pt x="546845" y="2081459"/>
                </a:lnTo>
                <a:cubicBezTo>
                  <a:pt x="538270" y="2069798"/>
                  <a:pt x="486356" y="1952009"/>
                  <a:pt x="470837" y="1927526"/>
                </a:cubicBezTo>
                <a:lnTo>
                  <a:pt x="428154" y="1653876"/>
                </a:lnTo>
                <a:lnTo>
                  <a:pt x="392797" y="1507176"/>
                </a:lnTo>
                <a:cubicBezTo>
                  <a:pt x="380165" y="1501458"/>
                  <a:pt x="369910" y="1448213"/>
                  <a:pt x="372847" y="1437646"/>
                </a:cubicBezTo>
                <a:cubicBezTo>
                  <a:pt x="369015" y="1430935"/>
                  <a:pt x="338503" y="1373479"/>
                  <a:pt x="344479" y="1364974"/>
                </a:cubicBezTo>
                <a:cubicBezTo>
                  <a:pt x="332264" y="1339484"/>
                  <a:pt x="321736" y="1307918"/>
                  <a:pt x="299558" y="1284709"/>
                </a:cubicBezTo>
                <a:cubicBezTo>
                  <a:pt x="277380" y="1261500"/>
                  <a:pt x="259203" y="1267387"/>
                  <a:pt x="243216" y="1246922"/>
                </a:cubicBezTo>
                <a:cubicBezTo>
                  <a:pt x="227230" y="1226457"/>
                  <a:pt x="218454" y="1164523"/>
                  <a:pt x="203639" y="1161920"/>
                </a:cubicBezTo>
                <a:cubicBezTo>
                  <a:pt x="192352" y="1142649"/>
                  <a:pt x="198158" y="1131546"/>
                  <a:pt x="169195" y="1085737"/>
                </a:cubicBezTo>
                <a:cubicBezTo>
                  <a:pt x="139228" y="1000958"/>
                  <a:pt x="140891" y="967704"/>
                  <a:pt x="98775" y="908263"/>
                </a:cubicBezTo>
                <a:cubicBezTo>
                  <a:pt x="45025" y="829417"/>
                  <a:pt x="34038" y="815844"/>
                  <a:pt x="43820" y="711217"/>
                </a:cubicBezTo>
                <a:cubicBezTo>
                  <a:pt x="34816" y="658186"/>
                  <a:pt x="43273" y="612368"/>
                  <a:pt x="44748" y="590072"/>
                </a:cubicBezTo>
                <a:lnTo>
                  <a:pt x="36767" y="545639"/>
                </a:lnTo>
                <a:cubicBezTo>
                  <a:pt x="36093" y="527311"/>
                  <a:pt x="35418" y="508983"/>
                  <a:pt x="34744" y="490655"/>
                </a:cubicBezTo>
                <a:cubicBezTo>
                  <a:pt x="34670" y="457530"/>
                  <a:pt x="29296" y="472114"/>
                  <a:pt x="29222" y="438989"/>
                </a:cubicBezTo>
                <a:cubicBezTo>
                  <a:pt x="29152" y="438889"/>
                  <a:pt x="2578" y="396379"/>
                  <a:pt x="2507" y="396276"/>
                </a:cubicBezTo>
                <a:cubicBezTo>
                  <a:pt x="-7796" y="384713"/>
                  <a:pt x="17492" y="336163"/>
                  <a:pt x="9810" y="316602"/>
                </a:cubicBezTo>
                <a:lnTo>
                  <a:pt x="25323" y="268307"/>
                </a:lnTo>
                <a:cubicBezTo>
                  <a:pt x="20582" y="240926"/>
                  <a:pt x="55391" y="238035"/>
                  <a:pt x="50278" y="194719"/>
                </a:cubicBezTo>
                <a:cubicBezTo>
                  <a:pt x="49891" y="157325"/>
                  <a:pt x="41873" y="124589"/>
                  <a:pt x="47653" y="93227"/>
                </a:cubicBezTo>
                <a:cubicBezTo>
                  <a:pt x="41389" y="80085"/>
                  <a:pt x="38874" y="67855"/>
                  <a:pt x="48323" y="56555"/>
                </a:cubicBezTo>
                <a:cubicBezTo>
                  <a:pt x="46028" y="30289"/>
                  <a:pt x="37896" y="18621"/>
                  <a:pt x="38423" y="5312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BB98B31F-34D9-A946-A763-EED3B44F8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083" y="1805961"/>
            <a:ext cx="4236942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предприятия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5175467-6AD6-DEDE-5A47-11F4FA2E63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07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C8A113D-8486-6B88-6341-DC822D6E3D36}"/>
              </a:ext>
            </a:extLst>
          </p:cNvPr>
          <p:cNvSpPr/>
          <p:nvPr/>
        </p:nvSpPr>
        <p:spPr>
          <a:xfrm>
            <a:off x="530259" y="604505"/>
            <a:ext cx="2659225" cy="193342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1942 год – на базе </a:t>
            </a:r>
            <a:r>
              <a:rPr lang="ru-RU" sz="1200" b="1" dirty="0" err="1"/>
              <a:t>Подлипкинского</a:t>
            </a:r>
            <a:r>
              <a:rPr lang="ru-RU" sz="1200" b="1" dirty="0"/>
              <a:t> завода № 88 образуется НИИ № 88который стал основной научно-исследовательской, проектно-конструкторской и опытно-испытательной базой по реактивному вооружению.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FE197B9-CAF3-4783-DB0D-7F71F16DFA7F}"/>
              </a:ext>
            </a:extLst>
          </p:cNvPr>
          <p:cNvSpPr/>
          <p:nvPr/>
        </p:nvSpPr>
        <p:spPr>
          <a:xfrm>
            <a:off x="4159898" y="107302"/>
            <a:ext cx="3536301" cy="3121090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26 августа 1946 года определена новая структура НИИ-88, в которой появился отдел 3 в составе специального КБ (СКБ) по вопросам реактивной </a:t>
            </a:r>
            <a:r>
              <a:rPr lang="ru-RU" sz="1200" b="1" dirty="0" err="1"/>
              <a:t>техники,начальником</a:t>
            </a:r>
            <a:r>
              <a:rPr lang="ru-RU" sz="1200" b="1" dirty="0"/>
              <a:t> отдела был назначен Сергей Павлович Королёв. Этот день считается днем рождения РКК «Энергия». В этот период </a:t>
            </a:r>
            <a:r>
              <a:rPr lang="ru-RU" sz="1200" b="1" dirty="0" err="1"/>
              <a:t>быликонструированы</a:t>
            </a:r>
            <a:r>
              <a:rPr lang="ru-RU" sz="1200" b="1" dirty="0"/>
              <a:t> и испытаны ракетный комплекс Р-5, первая стратегическая ракета Р-5М, которая впервые в мире пронесла через космос головную часть с атомным зарядом, открыв в истории человечества ракетно-ядерную эру</a:t>
            </a:r>
            <a:r>
              <a:rPr lang="ru-RU" sz="1200" dirty="0"/>
              <a:t>.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9C09F66-AF40-09C5-FF6E-0F2291585F7D}"/>
              </a:ext>
            </a:extLst>
          </p:cNvPr>
          <p:cNvSpPr/>
          <p:nvPr/>
        </p:nvSpPr>
        <p:spPr>
          <a:xfrm>
            <a:off x="8693307" y="537139"/>
            <a:ext cx="2696745" cy="2043404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14 августа 1956 года ОКБ-1 с заводом №88 им. М.И. Калинина было выделено из состава НИИ-88 в самостоятельное предприятие – Опытно-конструкторское бюро №1 (ОКБ-1), его начальником и главным конструктором назначен Сергей Павлович Королев.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80A7EA58-FB5C-ABBA-EBC2-8DA559CAAA7D}"/>
              </a:ext>
            </a:extLst>
          </p:cNvPr>
          <p:cNvSpPr/>
          <p:nvPr/>
        </p:nvSpPr>
        <p:spPr>
          <a:xfrm>
            <a:off x="363894" y="3576321"/>
            <a:ext cx="3890865" cy="3029756"/>
          </a:xfrm>
          <a:prstGeom prst="roundRect">
            <a:avLst>
              <a:gd name="adj" fmla="val 19497"/>
            </a:avLst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Во второй половине 1950-х годов в ОКБ-1 созданы и испытаны геофизические ракеты Р-5А, Р-5Б, Р-5В для выполнения научных программ, в том числе для Лунной программы. Закончено производство ракеты Р-7 (летно-технические испытания проходили с марта 1957 по март 1958 г.), ставшей базовой для создания ряда модификаций, которые обеспечили запуск искусственных спутников Земли, космических кораблей ,космических аппаратов типа автоматических межпланетных станций к планетам Марс и Венера, спутников связи.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B81C7BD-AA83-2E77-5784-65D1ADD258A3}"/>
              </a:ext>
            </a:extLst>
          </p:cNvPr>
          <p:cNvSpPr/>
          <p:nvPr/>
        </p:nvSpPr>
        <p:spPr>
          <a:xfrm>
            <a:off x="5182914" y="4127743"/>
            <a:ext cx="2659225" cy="193342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С начала 1956 года по 1958 год на предприятии были созданы три первых искусственных спутника Земли: ПС-1, ПС-2 и Д, которые положили начало принципиально новому направлению – созданию космических аппаратов и ракет-носителей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22FE4DB3-830F-E91E-38F1-B4AE2DA9F9FE}"/>
              </a:ext>
            </a:extLst>
          </p:cNvPr>
          <p:cNvSpPr/>
          <p:nvPr/>
        </p:nvSpPr>
        <p:spPr>
          <a:xfrm>
            <a:off x="8691848" y="4115717"/>
            <a:ext cx="2659225" cy="1933423"/>
          </a:xfrm>
          <a:prstGeom prst="round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Летом 1960 г. завершилась разработка, и начались испытания корабля «Восток». 9 августа 1960 г. успешный запуск с собаками Белкой и Стрелкой, которые впервые были возвращены с орбиты на Землю</a:t>
            </a:r>
            <a:r>
              <a:rPr lang="ru-RU" sz="1200" dirty="0"/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xmlns="" id="{7427B943-B97E-3251-ADF6-C2703EA32872}"/>
                  </a:ext>
                </a:extLst>
              </p14:cNvPr>
              <p14:cNvContentPartPr/>
              <p14:nvPr/>
            </p14:nvContentPartPr>
            <p14:xfrm>
              <a:off x="11476528" y="1649990"/>
              <a:ext cx="669600" cy="17028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7427B943-B97E-3251-ADF6-C2703EA328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440888" y="1577990"/>
                <a:ext cx="741240" cy="31392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F4C8B5-EF14-CC23-1209-01CE93C38A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551" y="1470140"/>
            <a:ext cx="951058" cy="28044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01FA7D-F9BF-32F8-ADD6-105AD92399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3751" y="1409180"/>
            <a:ext cx="951058" cy="2804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E870A0-8C41-F260-EB8A-00FBD0B5BA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8551" y="4792460"/>
            <a:ext cx="951058" cy="28044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288AD88-F3C2-E562-2D62-3596414C63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5191" y="4863580"/>
            <a:ext cx="951058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801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C8A113D-8486-6B88-6341-DC822D6E3D36}"/>
              </a:ext>
            </a:extLst>
          </p:cNvPr>
          <p:cNvSpPr/>
          <p:nvPr/>
        </p:nvSpPr>
        <p:spPr>
          <a:xfrm>
            <a:off x="429208" y="354564"/>
            <a:ext cx="2752532" cy="2668554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12 апреля стартовал третий космический корабль-спутник впервые в мире с человеком на борту. Триумфальный полет Ю.А. Гагарина на корабле «Восток» положил начало эре пилотируемой космонавтики. До 1963 года было запущено еще пять кораблей «Восток», в том числе и «Восток-6» с первой в мире женщиной В.В. Терешковой на борту</a:t>
            </a:r>
            <a:r>
              <a:rPr lang="ru-RU" sz="1200" dirty="0"/>
              <a:t>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FE197B9-CAF3-4783-DB0D-7F71F16DFA7F}"/>
              </a:ext>
            </a:extLst>
          </p:cNvPr>
          <p:cNvSpPr/>
          <p:nvPr/>
        </p:nvSpPr>
        <p:spPr>
          <a:xfrm>
            <a:off x="4159898" y="489857"/>
            <a:ext cx="3536301" cy="2160037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Идут создание и запуски трехместных и двухместных кораблей «Восход». Впервые корабль «Восход» запущен 12 октября 1964 года.18 марта 1965 года стартовал корабль « Восход-2» с космонавтами Павлом Беляевым и Алексеем Леоновым на борту. В ходе 26-часового полета Леонов впервые в истории совершил выход в открытый космос .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9C09F66-AF40-09C5-FF6E-0F2291585F7D}"/>
              </a:ext>
            </a:extLst>
          </p:cNvPr>
          <p:cNvSpPr/>
          <p:nvPr/>
        </p:nvSpPr>
        <p:spPr>
          <a:xfrm>
            <a:off x="8686802" y="345233"/>
            <a:ext cx="2819366" cy="2864498"/>
          </a:xfrm>
          <a:prstGeom prst="roundRect">
            <a:avLst/>
          </a:prstGeom>
          <a:solidFill>
            <a:schemeClr val="lt1">
              <a:alpha val="71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6 марта 1966 года приказом министра общего машиностроения ОКБ-1 переименовано в Центральное конструкторское бюро экспериментального машиностроения (ЦКБЭМ), которое возглавил Василий Павлович МИШИН, соратник и преемник С.П. Королева. Коллектив ЦКБЭМ продолжил работы, начатые в ОКБ-1 при С.П. Королеве, сосредоточив основное внимание на разработке ракетно-космических комплексов для пилотируемых полетов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80A7EA58-FB5C-ABBA-EBC2-8DA559CAAA7D}"/>
              </a:ext>
            </a:extLst>
          </p:cNvPr>
          <p:cNvSpPr/>
          <p:nvPr/>
        </p:nvSpPr>
        <p:spPr>
          <a:xfrm>
            <a:off x="401217" y="4002833"/>
            <a:ext cx="3191069" cy="2379306"/>
          </a:xfrm>
          <a:prstGeom prst="roundRect">
            <a:avLst>
              <a:gd name="adj" fmla="val 19497"/>
            </a:avLst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В 1967 году продолжались беспилотные испытания в рамках разработки кораблей « Союз». 30 октября их </a:t>
            </a:r>
            <a:r>
              <a:rPr lang="ru-RU" sz="1200" b="1" dirty="0" err="1"/>
              <a:t>предшествинники</a:t>
            </a:r>
            <a:r>
              <a:rPr lang="ru-RU" sz="1200" b="1" dirty="0"/>
              <a:t> , два космических аппарата « Космос-186» и « Космос-188», впервые в истории осуществили автоматическую стыковку на орбите. Это стало прологом к созданию первых долговременных орбитальных станции.</a:t>
            </a:r>
            <a:r>
              <a:rPr lang="ru-RU" sz="1200" dirty="0"/>
              <a:t>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B81C7BD-AA83-2E77-5784-65D1ADD258A3}"/>
              </a:ext>
            </a:extLst>
          </p:cNvPr>
          <p:cNvSpPr/>
          <p:nvPr/>
        </p:nvSpPr>
        <p:spPr>
          <a:xfrm>
            <a:off x="4516016" y="3752030"/>
            <a:ext cx="3107093" cy="2714084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Во второй половине 1969 года в связи с развертыванием работ по созданию долговременной орбитальной станции «Салют» одной из главных задач кораблей «Союз» становится транспортное обеспечение станции. Для повышения безопасности полетов корабль был существенно доработан в части введения комплекса средств спасения космонавтов в случае разгерметизации жилых отсеков корабля на участках выведения, стыковки и расстыковки и спуска</a:t>
            </a:r>
            <a:r>
              <a:rPr lang="ru-RU" sz="1100" dirty="0"/>
              <a:t>.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22FE4DB3-830F-E91E-38F1-B4AE2DA9F9FE}"/>
              </a:ext>
            </a:extLst>
          </p:cNvPr>
          <p:cNvSpPr/>
          <p:nvPr/>
        </p:nvSpPr>
        <p:spPr>
          <a:xfrm>
            <a:off x="8549608" y="4146197"/>
            <a:ext cx="2659225" cy="1933423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19 апреля 1971 года состоялся пуск первой в мире орбитальной станции   « Салют». В июне к ней пристыковывался « Союз-11», экипаж которого провел на « Салюте» 20 дней</a:t>
            </a:r>
            <a:r>
              <a:rPr lang="ru-RU" sz="1200" dirty="0"/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97DE53-189C-1132-0732-CB4BE10AA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2551" y="1571740"/>
            <a:ext cx="951058" cy="2804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23AE9B0-B91B-407C-48C9-BE46A0CC9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751" y="1541260"/>
            <a:ext cx="951058" cy="2804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C0B6637-8F00-35BC-F883-FA98F5FB7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791" y="4965180"/>
            <a:ext cx="951058" cy="2804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793CD35-01D0-9971-B9F3-07F618CB4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2151" y="4883900"/>
            <a:ext cx="951058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4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C8A113D-8486-6B88-6341-DC822D6E3D36}"/>
              </a:ext>
            </a:extLst>
          </p:cNvPr>
          <p:cNvSpPr/>
          <p:nvPr/>
        </p:nvSpPr>
        <p:spPr>
          <a:xfrm>
            <a:off x="429207" y="354564"/>
            <a:ext cx="3396343" cy="3209730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С 1972 на предприятии велась подготовка к первой международной космической пилотируемой программе «Союз» – «Аполлон» (ЭПАС). 17 июля 1975 года состоялась стыковка советского корабля «Союз-19» и американского корабля «Аполлон». Астронавты Т. Стаффорд и Д. Слейтон перешли на корабль «Союз», на борту которого находились А.А. Леонов и В.Н. Кубасов. В этом проекте как головная организация наше предприятие отвечало за координацию внутренних и внешних работ, разработало новую модификацию корабля «Союз», вело техническое руководство испытаниями корабля на техничном комплексе, организовало оперативное управление полетом.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FE197B9-CAF3-4783-DB0D-7F71F16DFA7F}"/>
              </a:ext>
            </a:extLst>
          </p:cNvPr>
          <p:cNvSpPr/>
          <p:nvPr/>
        </p:nvSpPr>
        <p:spPr>
          <a:xfrm>
            <a:off x="4758612" y="555171"/>
            <a:ext cx="2937587" cy="1861457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В мае 1974 года на базе ЦКБЭМ было создано Научно-производственное объединение, директор и генеральный конструктор предприятия Валентин Петрович Глушко предложил название «Энергия» (НПО «Энергия»).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9C09F66-AF40-09C5-FF6E-0F2291585F7D}"/>
              </a:ext>
            </a:extLst>
          </p:cNvPr>
          <p:cNvSpPr/>
          <p:nvPr/>
        </p:nvSpPr>
        <p:spPr>
          <a:xfrm>
            <a:off x="8686802" y="345233"/>
            <a:ext cx="2819366" cy="2864498"/>
          </a:xfrm>
          <a:prstGeom prst="round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В январе 1978 г. впервые в мире к станции стартовал автоматический грузовой корабль-заправщик «Прогресс-1». Грузовой корабль «Прогресс» был создан на базе пилотируемого корабля «Союз». Наращивается длительность полетов космонавтов, цель которой – непрерывная эксплуатация станций</a:t>
            </a:r>
            <a:r>
              <a:rPr lang="ru-RU" sz="1100" dirty="0"/>
              <a:t>. 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80A7EA58-FB5C-ABBA-EBC2-8DA559CAAA7D}"/>
              </a:ext>
            </a:extLst>
          </p:cNvPr>
          <p:cNvSpPr/>
          <p:nvPr/>
        </p:nvSpPr>
        <p:spPr>
          <a:xfrm>
            <a:off x="401217" y="4002833"/>
            <a:ext cx="3191069" cy="2379306"/>
          </a:xfrm>
          <a:prstGeom prst="roundRect">
            <a:avLst>
              <a:gd name="adj" fmla="val 19497"/>
            </a:avLst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В январе 1978 г. впервые в мире к станции стартовал автоматический грузовой корабль-заправщик «Прогресс-1». Грузовой корабль «Прогресс» был создан на базе пилотируемого корабля «Союз». Наращивается длительность полетов космонавтов, цель которой – непрерывная эксплуатация станций. 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B81C7BD-AA83-2E77-5784-65D1ADD258A3}"/>
              </a:ext>
            </a:extLst>
          </p:cNvPr>
          <p:cNvSpPr/>
          <p:nvPr/>
        </p:nvSpPr>
        <p:spPr>
          <a:xfrm>
            <a:off x="4516016" y="3752030"/>
            <a:ext cx="3107093" cy="2714084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Параллельно с 1976 г. идут работы по новой орбитальной станции «Мир» в кооперации со 100 организациями и 20 министерствами. В 1985 г. завершена сборка базового блока, в мае он прибыл на Байконур и был успешно запущен 20 февраля 1986 </a:t>
            </a:r>
            <a:r>
              <a:rPr lang="ru-RU" sz="1100" b="1" dirty="0" err="1"/>
              <a:t>г.Помимо</a:t>
            </a:r>
            <a:r>
              <a:rPr lang="ru-RU" sz="1100" b="1" dirty="0"/>
              <a:t> базового блока в </a:t>
            </a:r>
            <a:r>
              <a:rPr lang="ru-RU" sz="1100" b="1" dirty="0" err="1"/>
              <a:t>констркцию</a:t>
            </a:r>
            <a:r>
              <a:rPr lang="ru-RU" sz="1100" b="1" dirty="0"/>
              <a:t> станции вошли модули: « Квант» , « Квант-2», « Кристалл», «Спектр», « Природа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22FE4DB3-830F-E91E-38F1-B4AE2DA9F9FE}"/>
              </a:ext>
            </a:extLst>
          </p:cNvPr>
          <p:cNvSpPr/>
          <p:nvPr/>
        </p:nvSpPr>
        <p:spPr>
          <a:xfrm>
            <a:off x="8467498" y="3629609"/>
            <a:ext cx="2897187" cy="2808514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15 мая 1987 г.- первый пуск ракеты-носителя «Энергия», ракета-носителя сверхтяжелого класса, не имеющего аналогов в мировом ракетостроении.</a:t>
            </a:r>
          </a:p>
          <a:p>
            <a:pPr algn="ctr"/>
            <a:r>
              <a:rPr lang="ru-RU" sz="1100" b="1" dirty="0"/>
              <a:t>Многоразовый орбитальный корабль «Буран» крупнейший в мире, совершил беспилотный орбитальный полет и посадку в автоматическом режиме 15 ноября 1988 г. Это был первый в мире старт и автоматическая посадка многоразового корабля «Буран» в автоматическом режиме</a:t>
            </a:r>
            <a:r>
              <a:rPr lang="ru-RU" sz="1000" b="1" dirty="0"/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2F50559-C665-3746-922D-980D051B7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311" y="1490460"/>
            <a:ext cx="951058" cy="28044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14D04A7-EAA2-39EF-01FE-D448F2779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91" y="1551420"/>
            <a:ext cx="951058" cy="280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5B1BA4-11F5-33F4-7667-ACB0F001B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471" y="4853420"/>
            <a:ext cx="951058" cy="2804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2C75DDF-96A2-6D29-46AA-2979AACDF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831" y="4772140"/>
            <a:ext cx="951058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78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CC8A113D-8486-6B88-6341-DC822D6E3D36}"/>
              </a:ext>
            </a:extLst>
          </p:cNvPr>
          <p:cNvSpPr/>
          <p:nvPr/>
        </p:nvSpPr>
        <p:spPr>
          <a:xfrm>
            <a:off x="4387046" y="93307"/>
            <a:ext cx="3396343" cy="3209730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С 1993 г. начинаются работы по созданию модулей Международной космической станции, с 1996 г. работы по МКС становятся главными в американо-российском сотрудничестве. 1998 г. – запуск первого модуля МКС «Заря». 2000 г. – стыковка на орбите служебного модуля «Звезда» со связкой модулей «Заря-Юнити». В 2000-е годы РКК Энергия», как головная организация по РС МКС, продолжила осуществлять строительство и эксплуатацию станции. В состав станции вошли модули: «Пирс» (2001 г.), «Поиск» (2009 г.), «Рассвет» (2010), «Наука» (2021 г.), Причал» (2021).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AFE197B9-CAF3-4783-DB0D-7F71F16DFA7F}"/>
              </a:ext>
            </a:extLst>
          </p:cNvPr>
          <p:cNvSpPr/>
          <p:nvPr/>
        </p:nvSpPr>
        <p:spPr>
          <a:xfrm>
            <a:off x="494522" y="723122"/>
            <a:ext cx="2937587" cy="1861457"/>
          </a:xfrm>
          <a:prstGeom prst="roundRect">
            <a:avLst/>
          </a:prstGeom>
          <a:solidFill>
            <a:schemeClr val="lt1">
              <a:alpha val="6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В 1994 году НПО «Энергия» стало Ракетно-космической корпорацией «Энергия» имени С.П. Королева (РКК «Энергия»).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9C09F66-AF40-09C5-FF6E-0F2291585F7D}"/>
              </a:ext>
            </a:extLst>
          </p:cNvPr>
          <p:cNvSpPr/>
          <p:nvPr/>
        </p:nvSpPr>
        <p:spPr>
          <a:xfrm>
            <a:off x="8686802" y="345233"/>
            <a:ext cx="2819366" cy="2864498"/>
          </a:xfrm>
          <a:prstGeom prst="roundRect">
            <a:avLst/>
          </a:prstGeom>
          <a:solidFill>
            <a:schemeClr val="lt1">
              <a:alpha val="7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В партнерстве с ОАО «</a:t>
            </a:r>
            <a:r>
              <a:rPr lang="ru-RU" sz="1100" b="1" dirty="0" err="1"/>
              <a:t>Газком</a:t>
            </a:r>
            <a:r>
              <a:rPr lang="ru-RU" sz="1100" b="1" dirty="0"/>
              <a:t>» создаются и производятся современные спутниковые системы связи и платформы на их основе, в первую очередь спутники связи нового поколения типа «Ямал». В 1999 г. выведен на целевую орбиту аппарат связи нового поколения «Ямал-100». В 2003 г. состоялся запуск спутника связи «Ямал-200», ведутся работы по созданию спутника «Ямал-300».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xmlns="" id="{80A7EA58-FB5C-ABBA-EBC2-8DA559CAAA7D}"/>
              </a:ext>
            </a:extLst>
          </p:cNvPr>
          <p:cNvSpPr/>
          <p:nvPr/>
        </p:nvSpPr>
        <p:spPr>
          <a:xfrm>
            <a:off x="401217" y="4002833"/>
            <a:ext cx="3191069" cy="2379306"/>
          </a:xfrm>
          <a:prstGeom prst="roundRect">
            <a:avLst>
              <a:gd name="adj" fmla="val 19497"/>
            </a:avLst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/>
              <a:t>В 2001 году РКК «Энергия» положила начало новому направлению космической деятельности – космическому туризму. Первым космическим туристом на МКС стал гражданин США Деннис Тито, который был доставлен на станцию на корабле «Союз».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6B81C7BD-AA83-2E77-5784-65D1ADD258A3}"/>
              </a:ext>
            </a:extLst>
          </p:cNvPr>
          <p:cNvSpPr/>
          <p:nvPr/>
        </p:nvSpPr>
        <p:spPr>
          <a:xfrm>
            <a:off x="4516016" y="3752030"/>
            <a:ext cx="3107093" cy="2714084"/>
          </a:xfrm>
          <a:prstGeom prst="roundRect">
            <a:avLst/>
          </a:prstGeom>
          <a:solidFill>
            <a:schemeClr val="lt1">
              <a:alpha val="73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/>
              <a:t>В 2011 году завершилась американская программа «Спейс шаттл», после чего доставка астронавтов на МКС и возвращение их на Землю вплоть до 2020 года осуществлялись на кораблях серии «Союз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22FE4DB3-830F-E91E-38F1-B4AE2DA9F9FE}"/>
              </a:ext>
            </a:extLst>
          </p:cNvPr>
          <p:cNvSpPr/>
          <p:nvPr/>
        </p:nvSpPr>
        <p:spPr>
          <a:xfrm>
            <a:off x="8467498" y="3629609"/>
            <a:ext cx="2897187" cy="2808514"/>
          </a:xfrm>
          <a:prstGeom prst="roundRect">
            <a:avLst/>
          </a:prstGeom>
          <a:solidFill>
            <a:schemeClr val="lt1">
              <a:alpha val="7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/>
              <a:t>РКК «Энергия» участвовала в проекте Sea Launch («Морской старт») — производила разгонные блоки «ДМ-SL» для украинских ракет-носителей «Зенит». Последний старт в рамках проекта произведён в 2014 году.</a:t>
            </a:r>
          </a:p>
        </p:txBody>
      </p:sp>
      <p:sp>
        <p:nvSpPr>
          <p:cNvPr id="16" name="Стрелка: вправо 15">
            <a:extLst>
              <a:ext uri="{FF2B5EF4-FFF2-40B4-BE49-F238E27FC236}">
                <a16:creationId xmlns:a16="http://schemas.microsoft.com/office/drawing/2014/main" xmlns="" id="{AED882CB-120D-E56D-2726-4FE2A2560B2E}"/>
              </a:ext>
            </a:extLst>
          </p:cNvPr>
          <p:cNvSpPr/>
          <p:nvPr/>
        </p:nvSpPr>
        <p:spPr>
          <a:xfrm>
            <a:off x="3474720" y="1524000"/>
            <a:ext cx="934720" cy="2438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89D2C28-1C8E-3C95-B801-27AF4D45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551" y="1490460"/>
            <a:ext cx="951058" cy="28044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09F10EB-406A-8E63-8215-8B0314197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631" y="4792460"/>
            <a:ext cx="951058" cy="28044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1ECF8B6-76AD-9976-58BD-D762389A5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191" y="4690860"/>
            <a:ext cx="951058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68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3437C99-FC8E-4311-B48A-F0C4C329B15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940161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6977F04-4AE6-2CA1-4B50-ADCF0683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480" y="0"/>
            <a:ext cx="4340271" cy="733424"/>
          </a:xfrm>
        </p:spPr>
        <p:txBody>
          <a:bodyPr>
            <a:normAutofit fontScale="90000"/>
          </a:bodyPr>
          <a:lstStyle/>
          <a:p>
            <a:r>
              <a:rPr lang="ru-RU" dirty="0"/>
              <a:t>Энергия сейчас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B8558CF-BBA9-4430-EF81-BBB2F070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959" y="690466"/>
            <a:ext cx="5047861" cy="5840963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400"/>
              <a:t>Мощный научно-технический потенциал позволяет РКК «Энергия» им. С.П. Королева и в настоящее время обеспечивать разработки самого высокого уровня сложности. РКК «Энергия» обеспечивает разработку и изготовление средств выведения и межорбитальной транспортировки полезных нагрузок по государственным контрактам ГК «Роскосмос» и международным коммерческим программам:</a:t>
            </a:r>
          </a:p>
          <a:p>
            <a:pPr marL="0" indent="0">
              <a:lnSpc>
                <a:spcPct val="90000"/>
              </a:lnSpc>
              <a:buNone/>
            </a:pPr>
            <a:endParaRPr lang="ru-RU" sz="140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400"/>
              <a:t>Производство и модернизация разгонных блоков серии ДМ, предназначенных для запуска спутников глобальной навигационной системы ГЛОНАСС, высокоорбитальных группировок и аппаратов для исследования космического пространства;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400"/>
              <a:t>Проведение научно-исследовательских и опытно-конструкторских работ по созданию ракетно-космических комплексов нового поколения – ракеты-носителя среднего класса «Союз-5» и космического ракетного комплекса сверхтяжелого класса КРК СТК.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400"/>
              <a:t>РКК «Энергия» в своей деятельности использует стартовые комплексы и технические позиции на космодроме Байконур, Центр управления полётами в городе Королёв и другие региональные центры и пункты управления, а также собственную стендовую базу наземных испытаний</a:t>
            </a:r>
            <a:endParaRPr lang="ru-RU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F88D47-B185-F52E-FF9C-D564784B96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4" r="16334"/>
          <a:stretch/>
        </p:blipFill>
        <p:spPr>
          <a:xfrm>
            <a:off x="5251840" y="10"/>
            <a:ext cx="6940161" cy="6868876"/>
          </a:xfrm>
          <a:custGeom>
            <a:avLst/>
            <a:gdLst/>
            <a:ahLst/>
            <a:cxnLst/>
            <a:rect l="l" t="t" r="r" b="b"/>
            <a:pathLst>
              <a:path w="6940161" h="6857999">
                <a:moveTo>
                  <a:pt x="857190" y="0"/>
                </a:moveTo>
                <a:lnTo>
                  <a:pt x="6940161" y="0"/>
                </a:lnTo>
                <a:lnTo>
                  <a:pt x="6940161" y="6857999"/>
                </a:lnTo>
                <a:lnTo>
                  <a:pt x="496459" y="6857999"/>
                </a:lnTo>
                <a:lnTo>
                  <a:pt x="486507" y="6839466"/>
                </a:lnTo>
                <a:cubicBezTo>
                  <a:pt x="477389" y="6820641"/>
                  <a:pt x="471173" y="6801859"/>
                  <a:pt x="480078" y="6795812"/>
                </a:cubicBezTo>
                <a:cubicBezTo>
                  <a:pt x="475408" y="6761382"/>
                  <a:pt x="493736" y="6723009"/>
                  <a:pt x="482330" y="6676796"/>
                </a:cubicBezTo>
                <a:cubicBezTo>
                  <a:pt x="479519" y="6617030"/>
                  <a:pt x="476161" y="6634511"/>
                  <a:pt x="469648" y="6539722"/>
                </a:cubicBezTo>
                <a:cubicBezTo>
                  <a:pt x="459969" y="6498384"/>
                  <a:pt x="496382" y="6456575"/>
                  <a:pt x="477855" y="6433501"/>
                </a:cubicBezTo>
                <a:cubicBezTo>
                  <a:pt x="464018" y="6378655"/>
                  <a:pt x="442310" y="6325849"/>
                  <a:pt x="414008" y="6271586"/>
                </a:cubicBezTo>
                <a:cubicBezTo>
                  <a:pt x="378091" y="6226697"/>
                  <a:pt x="377466" y="6140798"/>
                  <a:pt x="299660" y="6080454"/>
                </a:cubicBezTo>
                <a:cubicBezTo>
                  <a:pt x="268606" y="6014324"/>
                  <a:pt x="244498" y="5964143"/>
                  <a:pt x="221239" y="5913249"/>
                </a:cubicBezTo>
                <a:cubicBezTo>
                  <a:pt x="210139" y="5897439"/>
                  <a:pt x="175369" y="5809427"/>
                  <a:pt x="160103" y="5775094"/>
                </a:cubicBezTo>
                <a:cubicBezTo>
                  <a:pt x="87298" y="5686529"/>
                  <a:pt x="103897" y="5672717"/>
                  <a:pt x="87873" y="5573809"/>
                </a:cubicBezTo>
                <a:cubicBezTo>
                  <a:pt x="76224" y="5541231"/>
                  <a:pt x="76748" y="5525076"/>
                  <a:pt x="57933" y="5490695"/>
                </a:cubicBezTo>
                <a:lnTo>
                  <a:pt x="30889" y="5398377"/>
                </a:lnTo>
                <a:lnTo>
                  <a:pt x="34140" y="5390971"/>
                </a:lnTo>
                <a:lnTo>
                  <a:pt x="35928" y="5390229"/>
                </a:lnTo>
                <a:lnTo>
                  <a:pt x="16968" y="5309266"/>
                </a:lnTo>
                <a:cubicBezTo>
                  <a:pt x="13970" y="5303642"/>
                  <a:pt x="-917" y="5289094"/>
                  <a:pt x="2490" y="5276920"/>
                </a:cubicBezTo>
                <a:lnTo>
                  <a:pt x="24907" y="5208159"/>
                </a:lnTo>
                <a:lnTo>
                  <a:pt x="31839" y="5162682"/>
                </a:lnTo>
                <a:cubicBezTo>
                  <a:pt x="28501" y="5155528"/>
                  <a:pt x="24609" y="5048935"/>
                  <a:pt x="18796" y="5043371"/>
                </a:cubicBezTo>
                <a:cubicBezTo>
                  <a:pt x="54584" y="4976689"/>
                  <a:pt x="5001" y="4985095"/>
                  <a:pt x="14358" y="4908985"/>
                </a:cubicBezTo>
                <a:cubicBezTo>
                  <a:pt x="17201" y="4816358"/>
                  <a:pt x="5675" y="4749418"/>
                  <a:pt x="4769" y="4643799"/>
                </a:cubicBezTo>
                <a:cubicBezTo>
                  <a:pt x="4111" y="4581455"/>
                  <a:pt x="-7137" y="4509050"/>
                  <a:pt x="7402" y="4395547"/>
                </a:cubicBezTo>
                <a:cubicBezTo>
                  <a:pt x="11591" y="4330720"/>
                  <a:pt x="28535" y="4313913"/>
                  <a:pt x="23462" y="4274064"/>
                </a:cubicBezTo>
                <a:cubicBezTo>
                  <a:pt x="22995" y="4245538"/>
                  <a:pt x="22530" y="4217012"/>
                  <a:pt x="22063" y="4188486"/>
                </a:cubicBezTo>
                <a:lnTo>
                  <a:pt x="24672" y="4170100"/>
                </a:lnTo>
                <a:lnTo>
                  <a:pt x="34973" y="4166123"/>
                </a:lnTo>
                <a:lnTo>
                  <a:pt x="26424" y="4120096"/>
                </a:lnTo>
                <a:cubicBezTo>
                  <a:pt x="28986" y="4109871"/>
                  <a:pt x="49338" y="4079429"/>
                  <a:pt x="47886" y="4066698"/>
                </a:cubicBezTo>
                <a:cubicBezTo>
                  <a:pt x="26522" y="4022850"/>
                  <a:pt x="34453" y="4030338"/>
                  <a:pt x="47327" y="3969172"/>
                </a:cubicBezTo>
                <a:cubicBezTo>
                  <a:pt x="40297" y="3948973"/>
                  <a:pt x="40044" y="3857354"/>
                  <a:pt x="53093" y="3844350"/>
                </a:cubicBezTo>
                <a:cubicBezTo>
                  <a:pt x="55739" y="3830819"/>
                  <a:pt x="50778" y="3815585"/>
                  <a:pt x="64866" y="3808459"/>
                </a:cubicBezTo>
                <a:cubicBezTo>
                  <a:pt x="81775" y="3797121"/>
                  <a:pt x="54599" y="3752382"/>
                  <a:pt x="74864" y="3757643"/>
                </a:cubicBezTo>
                <a:cubicBezTo>
                  <a:pt x="56224" y="3725828"/>
                  <a:pt x="74270" y="3660981"/>
                  <a:pt x="82640" y="3632606"/>
                </a:cubicBezTo>
                <a:cubicBezTo>
                  <a:pt x="85981" y="3582255"/>
                  <a:pt x="88778" y="3571708"/>
                  <a:pt x="89222" y="3534990"/>
                </a:cubicBezTo>
                <a:cubicBezTo>
                  <a:pt x="92019" y="3533125"/>
                  <a:pt x="80706" y="3481126"/>
                  <a:pt x="79835" y="3454133"/>
                </a:cubicBezTo>
                <a:cubicBezTo>
                  <a:pt x="78963" y="3427139"/>
                  <a:pt x="96173" y="3390611"/>
                  <a:pt x="83991" y="3373027"/>
                </a:cubicBezTo>
                <a:cubicBezTo>
                  <a:pt x="80767" y="3298527"/>
                  <a:pt x="69808" y="3290617"/>
                  <a:pt x="62958" y="3222737"/>
                </a:cubicBezTo>
                <a:cubicBezTo>
                  <a:pt x="59618" y="3146284"/>
                  <a:pt x="39695" y="3184007"/>
                  <a:pt x="49209" y="3118188"/>
                </a:cubicBezTo>
                <a:cubicBezTo>
                  <a:pt x="65221" y="3109217"/>
                  <a:pt x="85573" y="3024732"/>
                  <a:pt x="78480" y="3003808"/>
                </a:cubicBezTo>
                <a:cubicBezTo>
                  <a:pt x="78037" y="2966753"/>
                  <a:pt x="77812" y="2989870"/>
                  <a:pt x="77566" y="2944921"/>
                </a:cubicBezTo>
                <a:lnTo>
                  <a:pt x="94406" y="2877744"/>
                </a:lnTo>
                <a:cubicBezTo>
                  <a:pt x="87936" y="2880724"/>
                  <a:pt x="108480" y="2822146"/>
                  <a:pt x="108051" y="2807161"/>
                </a:cubicBezTo>
                <a:cubicBezTo>
                  <a:pt x="110507" y="2775643"/>
                  <a:pt x="80880" y="2769288"/>
                  <a:pt x="107377" y="2752347"/>
                </a:cubicBezTo>
                <a:lnTo>
                  <a:pt x="114975" y="2748299"/>
                </a:lnTo>
                <a:cubicBezTo>
                  <a:pt x="115205" y="2745962"/>
                  <a:pt x="115434" y="2743625"/>
                  <a:pt x="115663" y="2741288"/>
                </a:cubicBezTo>
                <a:cubicBezTo>
                  <a:pt x="115098" y="2737657"/>
                  <a:pt x="112995" y="2735847"/>
                  <a:pt x="107929" y="2737160"/>
                </a:cubicBezTo>
                <a:cubicBezTo>
                  <a:pt x="126569" y="2705347"/>
                  <a:pt x="119693" y="2699356"/>
                  <a:pt x="122707" y="2659631"/>
                </a:cubicBezTo>
                <a:cubicBezTo>
                  <a:pt x="135394" y="2612127"/>
                  <a:pt x="120483" y="2628594"/>
                  <a:pt x="145471" y="2573336"/>
                </a:cubicBezTo>
                <a:cubicBezTo>
                  <a:pt x="156086" y="2559732"/>
                  <a:pt x="170382" y="2541339"/>
                  <a:pt x="170626" y="2528057"/>
                </a:cubicBezTo>
                <a:lnTo>
                  <a:pt x="202713" y="2489594"/>
                </a:lnTo>
                <a:cubicBezTo>
                  <a:pt x="203853" y="2487774"/>
                  <a:pt x="204248" y="2473350"/>
                  <a:pt x="203650" y="2468303"/>
                </a:cubicBezTo>
                <a:lnTo>
                  <a:pt x="223316" y="2460480"/>
                </a:lnTo>
                <a:lnTo>
                  <a:pt x="215120" y="2423535"/>
                </a:lnTo>
                <a:lnTo>
                  <a:pt x="223455" y="2404394"/>
                </a:lnTo>
                <a:cubicBezTo>
                  <a:pt x="243490" y="2392610"/>
                  <a:pt x="229596" y="2347474"/>
                  <a:pt x="238853" y="2324643"/>
                </a:cubicBezTo>
                <a:cubicBezTo>
                  <a:pt x="239504" y="2297698"/>
                  <a:pt x="266477" y="2284202"/>
                  <a:pt x="272463" y="2255535"/>
                </a:cubicBezTo>
                <a:cubicBezTo>
                  <a:pt x="290597" y="2249648"/>
                  <a:pt x="306594" y="2207828"/>
                  <a:pt x="294092" y="2184679"/>
                </a:cubicBezTo>
                <a:lnTo>
                  <a:pt x="323221" y="2093132"/>
                </a:lnTo>
                <a:cubicBezTo>
                  <a:pt x="348282" y="2084587"/>
                  <a:pt x="366071" y="1985868"/>
                  <a:pt x="377324" y="1950235"/>
                </a:cubicBezTo>
                <a:cubicBezTo>
                  <a:pt x="397581" y="1920183"/>
                  <a:pt x="445208" y="1898905"/>
                  <a:pt x="457649" y="1861568"/>
                </a:cubicBezTo>
                <a:cubicBezTo>
                  <a:pt x="464664" y="1810687"/>
                  <a:pt x="447457" y="1869507"/>
                  <a:pt x="451972" y="1809499"/>
                </a:cubicBezTo>
                <a:cubicBezTo>
                  <a:pt x="450982" y="1754297"/>
                  <a:pt x="465413" y="1767680"/>
                  <a:pt x="474550" y="1693716"/>
                </a:cubicBezTo>
                <a:cubicBezTo>
                  <a:pt x="473258" y="1654244"/>
                  <a:pt x="481626" y="1627007"/>
                  <a:pt x="481301" y="1605195"/>
                </a:cubicBezTo>
                <a:cubicBezTo>
                  <a:pt x="490491" y="1568952"/>
                  <a:pt x="493569" y="1564518"/>
                  <a:pt x="497837" y="1516217"/>
                </a:cubicBezTo>
                <a:cubicBezTo>
                  <a:pt x="503639" y="1488452"/>
                  <a:pt x="534082" y="1457870"/>
                  <a:pt x="513281" y="1429841"/>
                </a:cubicBezTo>
                <a:cubicBezTo>
                  <a:pt x="527326" y="1412325"/>
                  <a:pt x="570430" y="1413592"/>
                  <a:pt x="550104" y="1380081"/>
                </a:cubicBezTo>
                <a:cubicBezTo>
                  <a:pt x="575583" y="1394128"/>
                  <a:pt x="551452" y="1335176"/>
                  <a:pt x="574526" y="1334891"/>
                </a:cubicBezTo>
                <a:cubicBezTo>
                  <a:pt x="593486" y="1336427"/>
                  <a:pt x="633157" y="1194568"/>
                  <a:pt x="638123" y="1185551"/>
                </a:cubicBezTo>
                <a:cubicBezTo>
                  <a:pt x="647468" y="1149210"/>
                  <a:pt x="657504" y="1148087"/>
                  <a:pt x="664747" y="1111168"/>
                </a:cubicBezTo>
                <a:cubicBezTo>
                  <a:pt x="679107" y="1057226"/>
                  <a:pt x="652121" y="1022543"/>
                  <a:pt x="664913" y="993353"/>
                </a:cubicBezTo>
                <a:cubicBezTo>
                  <a:pt x="684189" y="960214"/>
                  <a:pt x="707497" y="867450"/>
                  <a:pt x="721256" y="813953"/>
                </a:cubicBezTo>
                <a:cubicBezTo>
                  <a:pt x="734607" y="746430"/>
                  <a:pt x="738988" y="666470"/>
                  <a:pt x="745023" y="588218"/>
                </a:cubicBezTo>
                <a:cubicBezTo>
                  <a:pt x="735393" y="475380"/>
                  <a:pt x="719076" y="536119"/>
                  <a:pt x="725253" y="376479"/>
                </a:cubicBezTo>
                <a:lnTo>
                  <a:pt x="735457" y="280992"/>
                </a:lnTo>
                <a:cubicBezTo>
                  <a:pt x="735270" y="276227"/>
                  <a:pt x="742007" y="223140"/>
                  <a:pt x="741820" y="218374"/>
                </a:cubicBezTo>
                <a:lnTo>
                  <a:pt x="735299" y="188178"/>
                </a:lnTo>
                <a:lnTo>
                  <a:pt x="764938" y="152404"/>
                </a:lnTo>
                <a:cubicBezTo>
                  <a:pt x="776066" y="136342"/>
                  <a:pt x="783668" y="122048"/>
                  <a:pt x="802071" y="91810"/>
                </a:cubicBezTo>
                <a:lnTo>
                  <a:pt x="849585" y="3016"/>
                </a:lnTo>
                <a:close/>
              </a:path>
            </a:pathLst>
          </a:cu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451A228-6756-AAA7-ADFF-E92F004FB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200" y="2570930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92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xmlns="" id="{1841F680-B18F-481A-8D6E-9FD77379E8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976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16977F04-4AE6-2CA1-4B50-ADCF0683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2647" y="609601"/>
            <a:ext cx="5826631" cy="1216024"/>
          </a:xfrm>
        </p:spPr>
        <p:txBody>
          <a:bodyPr>
            <a:normAutofit/>
          </a:bodyPr>
          <a:lstStyle/>
          <a:p>
            <a:r>
              <a:rPr lang="ru-RU" dirty="0"/>
              <a:t>Цели и задачи</a:t>
            </a:r>
            <a:endParaRPr lang="ru-RU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xmlns="" id="{F74CA6A1-199E-4E0D-BF66-A552C7E598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4882301" cy="4882103"/>
          </a:xfrm>
          <a:custGeom>
            <a:avLst/>
            <a:gdLst>
              <a:gd name="connsiteX0" fmla="*/ 0 w 4882301"/>
              <a:gd name="connsiteY0" fmla="*/ 0 h 4882103"/>
              <a:gd name="connsiteX1" fmla="*/ 3905841 w 4882301"/>
              <a:gd name="connsiteY1" fmla="*/ 0 h 4882103"/>
              <a:gd name="connsiteX2" fmla="*/ 4882301 w 4882301"/>
              <a:gd name="connsiteY2" fmla="*/ 0 h 4882103"/>
              <a:gd name="connsiteX3" fmla="*/ 4871664 w 4882301"/>
              <a:gd name="connsiteY3" fmla="*/ 12164 h 4882103"/>
              <a:gd name="connsiteX4" fmla="*/ 4845255 w 4882301"/>
              <a:gd name="connsiteY4" fmla="*/ 53786 h 4882103"/>
              <a:gd name="connsiteX5" fmla="*/ 4832975 w 4882301"/>
              <a:gd name="connsiteY5" fmla="*/ 71441 h 4882103"/>
              <a:gd name="connsiteX6" fmla="*/ 4817370 w 4882301"/>
              <a:gd name="connsiteY6" fmla="*/ 80005 h 4882103"/>
              <a:gd name="connsiteX7" fmla="*/ 4809347 w 4882301"/>
              <a:gd name="connsiteY7" fmla="*/ 76230 h 4882103"/>
              <a:gd name="connsiteX8" fmla="*/ 4801782 w 4882301"/>
              <a:gd name="connsiteY8" fmla="*/ 84878 h 4882103"/>
              <a:gd name="connsiteX9" fmla="*/ 4798715 w 4882301"/>
              <a:gd name="connsiteY9" fmla="*/ 85797 h 4882103"/>
              <a:gd name="connsiteX10" fmla="*/ 4782182 w 4882301"/>
              <a:gd name="connsiteY10" fmla="*/ 92450 h 4882103"/>
              <a:gd name="connsiteX11" fmla="*/ 4773099 w 4882301"/>
              <a:gd name="connsiteY11" fmla="*/ 140971 h 4882103"/>
              <a:gd name="connsiteX12" fmla="*/ 4740360 w 4882301"/>
              <a:gd name="connsiteY12" fmla="*/ 172435 h 4882103"/>
              <a:gd name="connsiteX13" fmla="*/ 4736950 w 4882301"/>
              <a:gd name="connsiteY13" fmla="*/ 178679 h 4882103"/>
              <a:gd name="connsiteX14" fmla="*/ 4735838 w 4882301"/>
              <a:gd name="connsiteY14" fmla="*/ 185572 h 4882103"/>
              <a:gd name="connsiteX15" fmla="*/ 4734185 w 4882301"/>
              <a:gd name="connsiteY15" fmla="*/ 183735 h 4882103"/>
              <a:gd name="connsiteX16" fmla="*/ 4718018 w 4882301"/>
              <a:gd name="connsiteY16" fmla="*/ 213327 h 4882103"/>
              <a:gd name="connsiteX17" fmla="*/ 4688939 w 4882301"/>
              <a:gd name="connsiteY17" fmla="*/ 250886 h 4882103"/>
              <a:gd name="connsiteX18" fmla="*/ 4674425 w 4882301"/>
              <a:gd name="connsiteY18" fmla="*/ 272754 h 4882103"/>
              <a:gd name="connsiteX19" fmla="*/ 4675557 w 4882301"/>
              <a:gd name="connsiteY19" fmla="*/ 274827 h 4882103"/>
              <a:gd name="connsiteX20" fmla="*/ 4654479 w 4882301"/>
              <a:gd name="connsiteY20" fmla="*/ 396503 h 4882103"/>
              <a:gd name="connsiteX21" fmla="*/ 4590538 w 4882301"/>
              <a:gd name="connsiteY21" fmla="*/ 520441 h 4882103"/>
              <a:gd name="connsiteX22" fmla="*/ 4594889 w 4882301"/>
              <a:gd name="connsiteY22" fmla="*/ 537296 h 4882103"/>
              <a:gd name="connsiteX23" fmla="*/ 4594233 w 4882301"/>
              <a:gd name="connsiteY23" fmla="*/ 553255 h 4882103"/>
              <a:gd name="connsiteX24" fmla="*/ 4592486 w 4882301"/>
              <a:gd name="connsiteY24" fmla="*/ 554301 h 4882103"/>
              <a:gd name="connsiteX25" fmla="*/ 4586772 w 4882301"/>
              <a:gd name="connsiteY25" fmla="*/ 570157 h 4882103"/>
              <a:gd name="connsiteX26" fmla="*/ 4588850 w 4882301"/>
              <a:gd name="connsiteY26" fmla="*/ 575443 h 4882103"/>
              <a:gd name="connsiteX27" fmla="*/ 4585973 w 4882301"/>
              <a:gd name="connsiteY27" fmla="*/ 586891 h 4882103"/>
              <a:gd name="connsiteX28" fmla="*/ 4583120 w 4882301"/>
              <a:gd name="connsiteY28" fmla="*/ 610976 h 4882103"/>
              <a:gd name="connsiteX29" fmla="*/ 4579947 w 4882301"/>
              <a:gd name="connsiteY29" fmla="*/ 614045 h 4882103"/>
              <a:gd name="connsiteX30" fmla="*/ 4571535 w 4882301"/>
              <a:gd name="connsiteY30" fmla="*/ 648134 h 4882103"/>
              <a:gd name="connsiteX31" fmla="*/ 4570168 w 4882301"/>
              <a:gd name="connsiteY31" fmla="*/ 647920 h 4882103"/>
              <a:gd name="connsiteX32" fmla="*/ 4562329 w 4882301"/>
              <a:gd name="connsiteY32" fmla="*/ 654549 h 4882103"/>
              <a:gd name="connsiteX33" fmla="*/ 4550201 w 4882301"/>
              <a:gd name="connsiteY33" fmla="*/ 668771 h 4882103"/>
              <a:gd name="connsiteX34" fmla="*/ 4506750 w 4882301"/>
              <a:gd name="connsiteY34" fmla="*/ 693120 h 4882103"/>
              <a:gd name="connsiteX35" fmla="*/ 4501638 w 4882301"/>
              <a:gd name="connsiteY35" fmla="*/ 713469 h 4882103"/>
              <a:gd name="connsiteX36" fmla="*/ 4484999 w 4882301"/>
              <a:gd name="connsiteY36" fmla="*/ 723668 h 4882103"/>
              <a:gd name="connsiteX37" fmla="*/ 4431193 w 4882301"/>
              <a:gd name="connsiteY37" fmla="*/ 747977 h 4882103"/>
              <a:gd name="connsiteX38" fmla="*/ 4368110 w 4882301"/>
              <a:gd name="connsiteY38" fmla="*/ 781955 h 4882103"/>
              <a:gd name="connsiteX39" fmla="*/ 4308331 w 4882301"/>
              <a:gd name="connsiteY39" fmla="*/ 821385 h 4882103"/>
              <a:gd name="connsiteX40" fmla="*/ 4246095 w 4882301"/>
              <a:gd name="connsiteY40" fmla="*/ 838398 h 4882103"/>
              <a:gd name="connsiteX41" fmla="*/ 4201655 w 4882301"/>
              <a:gd name="connsiteY41" fmla="*/ 866799 h 4882103"/>
              <a:gd name="connsiteX42" fmla="*/ 4135014 w 4882301"/>
              <a:gd name="connsiteY42" fmla="*/ 878860 h 4882103"/>
              <a:gd name="connsiteX43" fmla="*/ 4113878 w 4882301"/>
              <a:gd name="connsiteY43" fmla="*/ 890438 h 4882103"/>
              <a:gd name="connsiteX44" fmla="*/ 4101093 w 4882301"/>
              <a:gd name="connsiteY44" fmla="*/ 895083 h 4882103"/>
              <a:gd name="connsiteX45" fmla="*/ 4099328 w 4882301"/>
              <a:gd name="connsiteY45" fmla="*/ 894380 h 4882103"/>
              <a:gd name="connsiteX46" fmla="*/ 4076403 w 4882301"/>
              <a:gd name="connsiteY46" fmla="*/ 929195 h 4882103"/>
              <a:gd name="connsiteX47" fmla="*/ 4071099 w 4882301"/>
              <a:gd name="connsiteY47" fmla="*/ 931504 h 4882103"/>
              <a:gd name="connsiteX48" fmla="*/ 4059044 w 4882301"/>
              <a:gd name="connsiteY48" fmla="*/ 957158 h 4882103"/>
              <a:gd name="connsiteX49" fmla="*/ 4051275 w 4882301"/>
              <a:gd name="connsiteY49" fmla="*/ 968833 h 4882103"/>
              <a:gd name="connsiteX50" fmla="*/ 4052262 w 4882301"/>
              <a:gd name="connsiteY50" fmla="*/ 975389 h 4882103"/>
              <a:gd name="connsiteX51" fmla="*/ 4039178 w 4882301"/>
              <a:gd name="connsiteY51" fmla="*/ 990967 h 4882103"/>
              <a:gd name="connsiteX52" fmla="*/ 4036476 w 4882301"/>
              <a:gd name="connsiteY52" fmla="*/ 991528 h 4882103"/>
              <a:gd name="connsiteX53" fmla="*/ 4030147 w 4882301"/>
              <a:gd name="connsiteY53" fmla="*/ 1008949 h 4882103"/>
              <a:gd name="connsiteX54" fmla="*/ 3791175 w 4882301"/>
              <a:gd name="connsiteY54" fmla="*/ 1112745 h 4882103"/>
              <a:gd name="connsiteX55" fmla="*/ 3468633 w 4882301"/>
              <a:gd name="connsiteY55" fmla="*/ 1357372 h 4882103"/>
              <a:gd name="connsiteX56" fmla="*/ 2349444 w 4882301"/>
              <a:gd name="connsiteY56" fmla="*/ 2665454 h 4882103"/>
              <a:gd name="connsiteX57" fmla="*/ 1644590 w 4882301"/>
              <a:gd name="connsiteY57" fmla="*/ 3444154 h 4882103"/>
              <a:gd name="connsiteX58" fmla="*/ 1250698 w 4882301"/>
              <a:gd name="connsiteY58" fmla="*/ 3827834 h 4882103"/>
              <a:gd name="connsiteX59" fmla="*/ 1131871 w 4882301"/>
              <a:gd name="connsiteY59" fmla="*/ 4121318 h 4882103"/>
              <a:gd name="connsiteX60" fmla="*/ 1051679 w 4882301"/>
              <a:gd name="connsiteY60" fmla="*/ 4348389 h 4882103"/>
              <a:gd name="connsiteX61" fmla="*/ 906982 w 4882301"/>
              <a:gd name="connsiteY61" fmla="*/ 4531597 h 4882103"/>
              <a:gd name="connsiteX62" fmla="*/ 801199 w 4882301"/>
              <a:gd name="connsiteY62" fmla="*/ 4594289 h 4882103"/>
              <a:gd name="connsiteX63" fmla="*/ 799572 w 4882301"/>
              <a:gd name="connsiteY63" fmla="*/ 4616434 h 4882103"/>
              <a:gd name="connsiteX64" fmla="*/ 793361 w 4882301"/>
              <a:gd name="connsiteY64" fmla="*/ 4632413 h 4882103"/>
              <a:gd name="connsiteX65" fmla="*/ 791288 w 4882301"/>
              <a:gd name="connsiteY65" fmla="*/ 4631684 h 4882103"/>
              <a:gd name="connsiteX66" fmla="*/ 780168 w 4882301"/>
              <a:gd name="connsiteY66" fmla="*/ 4642277 h 4882103"/>
              <a:gd name="connsiteX67" fmla="*/ 780355 w 4882301"/>
              <a:gd name="connsiteY67" fmla="*/ 4649968 h 4882103"/>
              <a:gd name="connsiteX68" fmla="*/ 773547 w 4882301"/>
              <a:gd name="connsiteY68" fmla="*/ 4658922 h 4882103"/>
              <a:gd name="connsiteX69" fmla="*/ 712980 w 4882301"/>
              <a:gd name="connsiteY69" fmla="*/ 4687109 h 4882103"/>
              <a:gd name="connsiteX70" fmla="*/ 658998 w 4882301"/>
              <a:gd name="connsiteY70" fmla="*/ 4687168 h 4882103"/>
              <a:gd name="connsiteX71" fmla="*/ 599809 w 4882301"/>
              <a:gd name="connsiteY71" fmla="*/ 4705379 h 4882103"/>
              <a:gd name="connsiteX72" fmla="*/ 558586 w 4882301"/>
              <a:gd name="connsiteY72" fmla="*/ 4701679 h 4882103"/>
              <a:gd name="connsiteX73" fmla="*/ 476867 w 4882301"/>
              <a:gd name="connsiteY73" fmla="*/ 4703401 h 4882103"/>
              <a:gd name="connsiteX74" fmla="*/ 397404 w 4882301"/>
              <a:gd name="connsiteY74" fmla="*/ 4711420 h 4882103"/>
              <a:gd name="connsiteX75" fmla="*/ 369335 w 4882301"/>
              <a:gd name="connsiteY75" fmla="*/ 4717390 h 4882103"/>
              <a:gd name="connsiteX76" fmla="*/ 316209 w 4882301"/>
              <a:gd name="connsiteY76" fmla="*/ 4714515 h 4882103"/>
              <a:gd name="connsiteX77" fmla="*/ 262859 w 4882301"/>
              <a:gd name="connsiteY77" fmla="*/ 4724281 h 4882103"/>
              <a:gd name="connsiteX78" fmla="*/ 219683 w 4882301"/>
              <a:gd name="connsiteY78" fmla="*/ 4732893 h 4882103"/>
              <a:gd name="connsiteX79" fmla="*/ 181299 w 4882301"/>
              <a:gd name="connsiteY79" fmla="*/ 4733057 h 4882103"/>
              <a:gd name="connsiteX80" fmla="*/ 158273 w 4882301"/>
              <a:gd name="connsiteY80" fmla="*/ 4732813 h 4882103"/>
              <a:gd name="connsiteX81" fmla="*/ 99338 w 4882301"/>
              <a:gd name="connsiteY81" fmla="*/ 4777324 h 4882103"/>
              <a:gd name="connsiteX82" fmla="*/ 22026 w 4882301"/>
              <a:gd name="connsiteY82" fmla="*/ 4864170 h 4882103"/>
              <a:gd name="connsiteX83" fmla="*/ 11819 w 4882301"/>
              <a:gd name="connsiteY83" fmla="*/ 4882103 h 4882103"/>
              <a:gd name="connsiteX84" fmla="*/ 0 w 4882301"/>
              <a:gd name="connsiteY84" fmla="*/ 4879437 h 488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4882301" h="4882103">
                <a:moveTo>
                  <a:pt x="0" y="0"/>
                </a:moveTo>
                <a:lnTo>
                  <a:pt x="3905841" y="0"/>
                </a:lnTo>
                <a:lnTo>
                  <a:pt x="4882301" y="0"/>
                </a:lnTo>
                <a:lnTo>
                  <a:pt x="4871664" y="12164"/>
                </a:lnTo>
                <a:cubicBezTo>
                  <a:pt x="4858538" y="24444"/>
                  <a:pt x="4845228" y="35473"/>
                  <a:pt x="4845255" y="53786"/>
                </a:cubicBezTo>
                <a:cubicBezTo>
                  <a:pt x="4842155" y="61666"/>
                  <a:pt x="4837910" y="67273"/>
                  <a:pt x="4832975" y="71441"/>
                </a:cubicBezTo>
                <a:lnTo>
                  <a:pt x="4817370" y="80005"/>
                </a:lnTo>
                <a:lnTo>
                  <a:pt x="4809347" y="76230"/>
                </a:lnTo>
                <a:lnTo>
                  <a:pt x="4801782" y="84878"/>
                </a:lnTo>
                <a:lnTo>
                  <a:pt x="4798715" y="85797"/>
                </a:lnTo>
                <a:cubicBezTo>
                  <a:pt x="4792836" y="87519"/>
                  <a:pt x="4787173" y="89462"/>
                  <a:pt x="4782182" y="92450"/>
                </a:cubicBezTo>
                <a:cubicBezTo>
                  <a:pt x="4808432" y="122655"/>
                  <a:pt x="4744060" y="122852"/>
                  <a:pt x="4773099" y="140971"/>
                </a:cubicBezTo>
                <a:cubicBezTo>
                  <a:pt x="4750244" y="162644"/>
                  <a:pt x="4783879" y="174205"/>
                  <a:pt x="4740360" y="172435"/>
                </a:cubicBezTo>
                <a:lnTo>
                  <a:pt x="4736950" y="178679"/>
                </a:lnTo>
                <a:lnTo>
                  <a:pt x="4735838" y="185572"/>
                </a:lnTo>
                <a:cubicBezTo>
                  <a:pt x="4735287" y="184960"/>
                  <a:pt x="4734736" y="184347"/>
                  <a:pt x="4734185" y="183735"/>
                </a:cubicBezTo>
                <a:lnTo>
                  <a:pt x="4718018" y="213327"/>
                </a:lnTo>
                <a:cubicBezTo>
                  <a:pt x="4708900" y="226131"/>
                  <a:pt x="4698659" y="238379"/>
                  <a:pt x="4688939" y="250886"/>
                </a:cubicBezTo>
                <a:lnTo>
                  <a:pt x="4674425" y="272754"/>
                </a:lnTo>
                <a:lnTo>
                  <a:pt x="4675557" y="274827"/>
                </a:lnTo>
                <a:cubicBezTo>
                  <a:pt x="4692733" y="317553"/>
                  <a:pt x="4690330" y="399012"/>
                  <a:pt x="4654479" y="396503"/>
                </a:cubicBezTo>
                <a:cubicBezTo>
                  <a:pt x="4629917" y="439743"/>
                  <a:pt x="4630394" y="492844"/>
                  <a:pt x="4590538" y="520441"/>
                </a:cubicBezTo>
                <a:cubicBezTo>
                  <a:pt x="4593060" y="526025"/>
                  <a:pt x="4594396" y="531656"/>
                  <a:pt x="4594889" y="537296"/>
                </a:cubicBezTo>
                <a:lnTo>
                  <a:pt x="4594233" y="553255"/>
                </a:lnTo>
                <a:lnTo>
                  <a:pt x="4592486" y="554301"/>
                </a:lnTo>
                <a:cubicBezTo>
                  <a:pt x="4587288" y="560504"/>
                  <a:pt x="4586135" y="565587"/>
                  <a:pt x="4586772" y="570157"/>
                </a:cubicBezTo>
                <a:lnTo>
                  <a:pt x="4588850" y="575443"/>
                </a:lnTo>
                <a:lnTo>
                  <a:pt x="4585973" y="586891"/>
                </a:lnTo>
                <a:lnTo>
                  <a:pt x="4583120" y="610976"/>
                </a:lnTo>
                <a:lnTo>
                  <a:pt x="4579947" y="614045"/>
                </a:lnTo>
                <a:lnTo>
                  <a:pt x="4571535" y="648134"/>
                </a:lnTo>
                <a:lnTo>
                  <a:pt x="4570168" y="647920"/>
                </a:lnTo>
                <a:cubicBezTo>
                  <a:pt x="4566910" y="648223"/>
                  <a:pt x="4564144" y="649910"/>
                  <a:pt x="4562329" y="654549"/>
                </a:cubicBezTo>
                <a:cubicBezTo>
                  <a:pt x="4546774" y="637433"/>
                  <a:pt x="4554179" y="653583"/>
                  <a:pt x="4550201" y="668771"/>
                </a:cubicBezTo>
                <a:cubicBezTo>
                  <a:pt x="4525156" y="645580"/>
                  <a:pt x="4524937" y="694757"/>
                  <a:pt x="4506750" y="693120"/>
                </a:cubicBezTo>
                <a:lnTo>
                  <a:pt x="4501638" y="713469"/>
                </a:lnTo>
                <a:lnTo>
                  <a:pt x="4484999" y="723668"/>
                </a:lnTo>
                <a:cubicBezTo>
                  <a:pt x="4467842" y="731103"/>
                  <a:pt x="4449426" y="737866"/>
                  <a:pt x="4431193" y="747977"/>
                </a:cubicBezTo>
                <a:cubicBezTo>
                  <a:pt x="4393455" y="760072"/>
                  <a:pt x="4397875" y="773457"/>
                  <a:pt x="4368110" y="781955"/>
                </a:cubicBezTo>
                <a:lnTo>
                  <a:pt x="4308331" y="821385"/>
                </a:lnTo>
                <a:lnTo>
                  <a:pt x="4246095" y="838398"/>
                </a:lnTo>
                <a:lnTo>
                  <a:pt x="4201655" y="866799"/>
                </a:lnTo>
                <a:cubicBezTo>
                  <a:pt x="4177801" y="858770"/>
                  <a:pt x="4160718" y="913070"/>
                  <a:pt x="4135014" y="878860"/>
                </a:cubicBezTo>
                <a:cubicBezTo>
                  <a:pt x="4124490" y="894291"/>
                  <a:pt x="4128917" y="914682"/>
                  <a:pt x="4113878" y="890438"/>
                </a:cubicBezTo>
                <a:cubicBezTo>
                  <a:pt x="4109858" y="894945"/>
                  <a:pt x="4105569" y="895865"/>
                  <a:pt x="4101093" y="895083"/>
                </a:cubicBezTo>
                <a:lnTo>
                  <a:pt x="4099328" y="894380"/>
                </a:lnTo>
                <a:lnTo>
                  <a:pt x="4076403" y="929195"/>
                </a:lnTo>
                <a:lnTo>
                  <a:pt x="4071099" y="931504"/>
                </a:lnTo>
                <a:lnTo>
                  <a:pt x="4059044" y="957158"/>
                </a:lnTo>
                <a:lnTo>
                  <a:pt x="4051275" y="968833"/>
                </a:lnTo>
                <a:lnTo>
                  <a:pt x="4052262" y="975389"/>
                </a:lnTo>
                <a:cubicBezTo>
                  <a:pt x="4051555" y="980661"/>
                  <a:pt x="4048274" y="985887"/>
                  <a:pt x="4039178" y="990967"/>
                </a:cubicBezTo>
                <a:lnTo>
                  <a:pt x="4036476" y="991528"/>
                </a:lnTo>
                <a:lnTo>
                  <a:pt x="4030147" y="1008949"/>
                </a:lnTo>
                <a:cubicBezTo>
                  <a:pt x="4028887" y="1015351"/>
                  <a:pt x="3789695" y="1105708"/>
                  <a:pt x="3791175" y="1112745"/>
                </a:cubicBezTo>
                <a:lnTo>
                  <a:pt x="3468633" y="1357372"/>
                </a:lnTo>
                <a:cubicBezTo>
                  <a:pt x="3007916" y="1829258"/>
                  <a:pt x="2905784" y="2337003"/>
                  <a:pt x="2349444" y="2665454"/>
                </a:cubicBezTo>
                <a:lnTo>
                  <a:pt x="1644590" y="3444154"/>
                </a:lnTo>
                <a:lnTo>
                  <a:pt x="1250698" y="3827834"/>
                </a:lnTo>
                <a:cubicBezTo>
                  <a:pt x="1225290" y="3842038"/>
                  <a:pt x="1141959" y="4085899"/>
                  <a:pt x="1131871" y="4121318"/>
                </a:cubicBezTo>
                <a:cubicBezTo>
                  <a:pt x="1094841" y="4141744"/>
                  <a:pt x="1077207" y="4325829"/>
                  <a:pt x="1051679" y="4348389"/>
                </a:cubicBezTo>
                <a:cubicBezTo>
                  <a:pt x="1048682" y="4381577"/>
                  <a:pt x="956993" y="4490557"/>
                  <a:pt x="906982" y="4531597"/>
                </a:cubicBezTo>
                <a:cubicBezTo>
                  <a:pt x="867869" y="4551118"/>
                  <a:pt x="849806" y="4607070"/>
                  <a:pt x="801199" y="4594289"/>
                </a:cubicBezTo>
                <a:cubicBezTo>
                  <a:pt x="801717" y="4602753"/>
                  <a:pt x="801057" y="4610029"/>
                  <a:pt x="799572" y="4616434"/>
                </a:cubicBezTo>
                <a:lnTo>
                  <a:pt x="793361" y="4632413"/>
                </a:lnTo>
                <a:lnTo>
                  <a:pt x="791288" y="4631684"/>
                </a:lnTo>
                <a:cubicBezTo>
                  <a:pt x="784039" y="4632736"/>
                  <a:pt x="781139" y="4636841"/>
                  <a:pt x="780168" y="4642277"/>
                </a:cubicBezTo>
                <a:lnTo>
                  <a:pt x="780355" y="4649968"/>
                </a:lnTo>
                <a:lnTo>
                  <a:pt x="773547" y="4658922"/>
                </a:lnTo>
                <a:lnTo>
                  <a:pt x="712980" y="4687109"/>
                </a:lnTo>
                <a:cubicBezTo>
                  <a:pt x="693888" y="4691817"/>
                  <a:pt x="685004" y="4683329"/>
                  <a:pt x="658998" y="4687168"/>
                </a:cubicBezTo>
                <a:cubicBezTo>
                  <a:pt x="652617" y="4696903"/>
                  <a:pt x="607468" y="4696757"/>
                  <a:pt x="599809" y="4705379"/>
                </a:cubicBezTo>
                <a:lnTo>
                  <a:pt x="558586" y="4701679"/>
                </a:lnTo>
                <a:cubicBezTo>
                  <a:pt x="527600" y="4706175"/>
                  <a:pt x="499471" y="4673329"/>
                  <a:pt x="476867" y="4703401"/>
                </a:cubicBezTo>
                <a:cubicBezTo>
                  <a:pt x="447819" y="4707454"/>
                  <a:pt x="419349" y="4696441"/>
                  <a:pt x="397404" y="4711420"/>
                </a:cubicBezTo>
                <a:cubicBezTo>
                  <a:pt x="384768" y="4701219"/>
                  <a:pt x="374322" y="4698020"/>
                  <a:pt x="369335" y="4717390"/>
                </a:cubicBezTo>
                <a:cubicBezTo>
                  <a:pt x="341061" y="4716067"/>
                  <a:pt x="328725" y="4691742"/>
                  <a:pt x="316209" y="4714515"/>
                </a:cubicBezTo>
                <a:cubicBezTo>
                  <a:pt x="283497" y="4663104"/>
                  <a:pt x="280147" y="4717961"/>
                  <a:pt x="262859" y="4724281"/>
                </a:cubicBezTo>
                <a:cubicBezTo>
                  <a:pt x="246771" y="4727344"/>
                  <a:pt x="236451" y="4729844"/>
                  <a:pt x="219683" y="4732893"/>
                </a:cubicBezTo>
                <a:cubicBezTo>
                  <a:pt x="212240" y="4769464"/>
                  <a:pt x="197625" y="4722763"/>
                  <a:pt x="181299" y="4733057"/>
                </a:cubicBezTo>
                <a:cubicBezTo>
                  <a:pt x="175073" y="4746658"/>
                  <a:pt x="169278" y="4748663"/>
                  <a:pt x="158273" y="4732813"/>
                </a:cubicBezTo>
                <a:cubicBezTo>
                  <a:pt x="130214" y="4799165"/>
                  <a:pt x="131962" y="4753319"/>
                  <a:pt x="99338" y="4777324"/>
                </a:cubicBezTo>
                <a:cubicBezTo>
                  <a:pt x="72071" y="4803053"/>
                  <a:pt x="41763" y="4799596"/>
                  <a:pt x="22026" y="4864170"/>
                </a:cubicBezTo>
                <a:cubicBezTo>
                  <a:pt x="20771" y="4873425"/>
                  <a:pt x="16962" y="4879602"/>
                  <a:pt x="11819" y="4882103"/>
                </a:cubicBezTo>
                <a:lnTo>
                  <a:pt x="0" y="4879437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xmlns="" id="{CF93DC6C-1BFD-4414-BF23-471C8831CA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34872" y="948519"/>
            <a:ext cx="3731986" cy="4947315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502ACE44-0E15-317A-E6E6-D72DA24E0E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6" r="28795"/>
          <a:stretch/>
        </p:blipFill>
        <p:spPr>
          <a:xfrm>
            <a:off x="939635" y="948518"/>
            <a:ext cx="3729968" cy="4947315"/>
          </a:xfrm>
          <a:prstGeom prst="rect">
            <a:avLst/>
          </a:prstGeom>
        </p:spPr>
      </p:pic>
      <p:sp>
        <p:nvSpPr>
          <p:cNvPr id="29" name="Объект 3">
            <a:extLst>
              <a:ext uri="{FF2B5EF4-FFF2-40B4-BE49-F238E27FC236}">
                <a16:creationId xmlns:a16="http://schemas.microsoft.com/office/drawing/2014/main" xmlns="" id="{FB8558CF-BBA9-4430-EF81-BBB2F0709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473" y="1726163"/>
            <a:ext cx="5990254" cy="485191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sz="1400" dirty="0"/>
              <a:t>Деятельность РКК «Энергия» направлена на реализацию задач государственной политики Российской Федерации в области космической деятельности на период до 2030 года и дальнейшую перспективу:</a:t>
            </a:r>
          </a:p>
          <a:p>
            <a:pPr marL="0" indent="0">
              <a:lnSpc>
                <a:spcPct val="90000"/>
              </a:lnSpc>
              <a:buNone/>
            </a:pPr>
            <a:endParaRPr lang="ru-RU" sz="14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400" dirty="0"/>
              <a:t>транспортно-техническое обеспечение российского сегмента Международной космической станции с помощью пилотируемых кораблей «Союз МС» и автоматических грузовых кораблей «Прогресс МС» собственной разработки и производства;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400" dirty="0"/>
              <a:t>реализация национальной программы научно-прикладных исследований и экспериментов на борту Российского сегмента Международной космической станции;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ru-RU" sz="1400" dirty="0"/>
              <a:t>создание пилотируемого транспортного корабля нового поколения и выполнение программы его летно-конструкторских испытаний в беспилотном и пилотируемом режимах.</a:t>
            </a: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xmlns="" id="{96B5873C-FCDB-4D1E-80D6-01CF188323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45980" y="5694989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3DE3EA-EF48-B167-BC79-BDD1C7F8F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675" y="5609405"/>
            <a:ext cx="2371550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39034"/>
      </p:ext>
    </p:extLst>
  </p:cSld>
  <p:clrMapOvr>
    <a:masterClrMapping/>
  </p:clrMapOvr>
</p:sld>
</file>

<file path=ppt/theme/theme1.xml><?xml version="1.0" encoding="utf-8"?>
<a:theme xmlns:a="http://schemas.openxmlformats.org/drawingml/2006/main" name="ArchiveVTI">
  <a:themeElements>
    <a:clrScheme name="Archive">
      <a:dk1>
        <a:sysClr val="windowText" lastClr="000000"/>
      </a:dk1>
      <a:lt1>
        <a:sysClr val="window" lastClr="FFFFFF"/>
      </a:lt1>
      <a:dk2>
        <a:srgbClr val="353B3D"/>
      </a:dk2>
      <a:lt2>
        <a:srgbClr val="EEECEA"/>
      </a:lt2>
      <a:accent1>
        <a:srgbClr val="A65E5E"/>
      </a:accent1>
      <a:accent2>
        <a:srgbClr val="9D6053"/>
      </a:accent2>
      <a:accent3>
        <a:srgbClr val="968274"/>
      </a:accent3>
      <a:accent4>
        <a:srgbClr val="878079"/>
      </a:accent4>
      <a:accent5>
        <a:srgbClr val="6C737A"/>
      </a:accent5>
      <a:accent6>
        <a:srgbClr val="697777"/>
      </a:accent6>
      <a:hlink>
        <a:srgbClr val="A25872"/>
      </a:hlink>
      <a:folHlink>
        <a:srgbClr val="667A7E"/>
      </a:folHlink>
    </a:clrScheme>
    <a:fontScheme name="Другая 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iveVTI" id="{514BDC9F-20AC-40CA-9FE7-B30987BCD2D4}" vid="{D8FA1533-D953-46ED-B2C7-B32AF1BED7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2459</Words>
  <Application>Microsoft Office PowerPoint</Application>
  <PresentationFormat>Широкоэкранный</PresentationFormat>
  <Paragraphs>170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Batang</vt:lpstr>
      <vt:lpstr>Century Gothic</vt:lpstr>
      <vt:lpstr>Wingdings</vt:lpstr>
      <vt:lpstr>ArchiveVTI</vt:lpstr>
      <vt:lpstr>Работа в РКК « Энергия» </vt:lpstr>
      <vt:lpstr>О корпорации </vt:lpstr>
      <vt:lpstr>История предприятия </vt:lpstr>
      <vt:lpstr>Презентация PowerPoint</vt:lpstr>
      <vt:lpstr>Презентация PowerPoint</vt:lpstr>
      <vt:lpstr>Презентация PowerPoint</vt:lpstr>
      <vt:lpstr>Презентация PowerPoint</vt:lpstr>
      <vt:lpstr>Энергия сейчас</vt:lpstr>
      <vt:lpstr>Цели и задачи</vt:lpstr>
      <vt:lpstr>РАБОТА ДЛЯ СТУДЕНТОВ В РКК « Энергия» </vt:lpstr>
      <vt:lpstr>Работа у нас это </vt:lpstr>
      <vt:lpstr>Молодежная политика </vt:lpstr>
      <vt:lpstr>Приглашаем в нашу команду :</vt:lpstr>
      <vt:lpstr>Инженер (в Отдел разработки и комплексного интегрирования пилотируемых комплексов) </vt:lpstr>
      <vt:lpstr>Подробнее о вакансии :</vt:lpstr>
      <vt:lpstr>Инженер (В научно-технический центр ) </vt:lpstr>
      <vt:lpstr>Подробнее о вакансии :</vt:lpstr>
      <vt:lpstr>Инженер (в отдел проектирования и разработки бортовых комплексов управления ) </vt:lpstr>
      <vt:lpstr>Подробнее о вакансии :</vt:lpstr>
      <vt:lpstr>Инженер-конструктор ( в отдел по арматуре пневмогидравлических систем)  </vt:lpstr>
      <vt:lpstr>Подробнее о вакансии :</vt:lpstr>
      <vt:lpstr>Аналитик-консультант  ( в центр компетенций 1с)  </vt:lpstr>
      <vt:lpstr>Подробнее о вакансии: </vt:lpstr>
      <vt:lpstr>Програм-мист 1с ( в центр компетенций 1с)  </vt:lpstr>
      <vt:lpstr>Подробнее о вакансии: </vt:lpstr>
      <vt:lpstr>Мы ждем вас в нашей команде!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в РКК « Энергия»</dc:title>
  <dc:creator>Валерия Янковская</dc:creator>
  <cp:lastModifiedBy>Колесникова Валерия Сергеевна</cp:lastModifiedBy>
  <cp:revision>7</cp:revision>
  <dcterms:created xsi:type="dcterms:W3CDTF">2023-11-14T06:52:58Z</dcterms:created>
  <dcterms:modified xsi:type="dcterms:W3CDTF">2023-11-17T07:13:39Z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919349583</vt:i4>
  </property>
  <property fmtid="{D5CDD505-2E9C-101B-9397-08002B2CF9AE}" pid="3" name="_NewReviewCycle">
    <vt:lpwstr/>
  </property>
  <property fmtid="{D5CDD505-2E9C-101B-9397-08002B2CF9AE}" pid="4" name="_EmailSubject">
    <vt:lpwstr>Участие в ярмарке вакансий в МФ МГТУ им Баумана от РКК Энергия </vt:lpwstr>
  </property>
  <property fmtid="{D5CDD505-2E9C-101B-9397-08002B2CF9AE}" pid="5" name="_AuthorEmail">
    <vt:lpwstr>valeriya.kolesnikova7@rsce.ru</vt:lpwstr>
  </property>
  <property fmtid="{D5CDD505-2E9C-101B-9397-08002B2CF9AE}" pid="6" name="_AuthorEmailDisplayName">
    <vt:lpwstr>Колесникова Валерия Сергеевна</vt:lpwstr>
  </property>
  <property fmtid="{D5CDD505-2E9C-101B-9397-08002B2CF9AE}" pid="7" name="_PreviousAdHocReviewCycleID">
    <vt:i4>1521584754</vt:i4>
  </property>
</Properties>
</file>