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2" r:id="rId2"/>
    <p:sldId id="258" r:id="rId3"/>
    <p:sldId id="265" r:id="rId4"/>
    <p:sldId id="259" r:id="rId5"/>
    <p:sldId id="281" r:id="rId6"/>
    <p:sldId id="277" r:id="rId7"/>
    <p:sldId id="279" r:id="rId8"/>
    <p:sldId id="267" r:id="rId9"/>
    <p:sldId id="276" r:id="rId10"/>
  </p:sldIdLst>
  <p:sldSz cx="9906000" cy="6858000" type="A4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33" autoAdjust="0"/>
  </p:normalViewPr>
  <p:slideViewPr>
    <p:cSldViewPr snapToGrid="0" showGuides="1">
      <p:cViewPr varScale="1">
        <p:scale>
          <a:sx n="116" d="100"/>
          <a:sy n="116" d="100"/>
        </p:scale>
        <p:origin x="1188" y="114"/>
      </p:cViewPr>
      <p:guideLst>
        <p:guide orient="horz" pos="572"/>
        <p:guide pos="312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0C148-8FA5-4E85-8381-408F91021F63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06763" y="849313"/>
            <a:ext cx="3314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44E8E-08BF-448A-BF40-AF303053A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35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06763" y="849313"/>
            <a:ext cx="3314700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44E8E-08BF-448A-BF40-AF303053A93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201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C1C9-4F9C-4F57-AFA2-CBF47A632CA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DA04-2017-4A04-823B-B4B2F939F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94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C1C9-4F9C-4F57-AFA2-CBF47A632CA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DA04-2017-4A04-823B-B4B2F939F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00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C1C9-4F9C-4F57-AFA2-CBF47A632CA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DA04-2017-4A04-823B-B4B2F939F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4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C1C9-4F9C-4F57-AFA2-CBF47A632CA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DA04-2017-4A04-823B-B4B2F939F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0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C1C9-4F9C-4F57-AFA2-CBF47A632CA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DA04-2017-4A04-823B-B4B2F939F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92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C1C9-4F9C-4F57-AFA2-CBF47A632CA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DA04-2017-4A04-823B-B4B2F939F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80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C1C9-4F9C-4F57-AFA2-CBF47A632CA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DA04-2017-4A04-823B-B4B2F939F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74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C1C9-4F9C-4F57-AFA2-CBF47A632CA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DA04-2017-4A04-823B-B4B2F939F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10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C1C9-4F9C-4F57-AFA2-CBF47A632CA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DA04-2017-4A04-823B-B4B2F939F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1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C1C9-4F9C-4F57-AFA2-CBF47A632CA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DA04-2017-4A04-823B-B4B2F939F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14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9C1C9-4F9C-4F57-AFA2-CBF47A632CA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7DA04-2017-4A04-823B-B4B2F939F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C1C9-4F9C-4F57-AFA2-CBF47A632CA1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7DA04-2017-4A04-823B-B4B2F939F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40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2"/>
          <p:cNvGrpSpPr/>
          <p:nvPr/>
        </p:nvGrpSpPr>
        <p:grpSpPr>
          <a:xfrm>
            <a:off x="0" y="0"/>
            <a:ext cx="5913700" cy="6175946"/>
            <a:chOff x="0" y="0"/>
            <a:chExt cx="3826150" cy="3995822"/>
          </a:xfrm>
          <a:solidFill>
            <a:schemeClr val="accent2"/>
          </a:solidFill>
          <a:effectLst>
            <a:outerShdw blurRad="127000" dist="63500" dir="2700000" algn="tl" rotWithShape="0">
              <a:prstClr val="black">
                <a:alpha val="35000"/>
              </a:prstClr>
            </a:outerShdw>
          </a:effectLst>
        </p:grpSpPr>
        <p:sp>
          <p:nvSpPr>
            <p:cNvPr id="19" name="Freeform 3"/>
            <p:cNvSpPr>
              <a:spLocks/>
            </p:cNvSpPr>
            <p:nvPr/>
          </p:nvSpPr>
          <p:spPr bwMode="auto">
            <a:xfrm>
              <a:off x="0" y="0"/>
              <a:ext cx="2544986" cy="1579488"/>
            </a:xfrm>
            <a:custGeom>
              <a:avLst/>
              <a:gdLst>
                <a:gd name="connsiteX0" fmla="*/ 436484 w 4655914"/>
                <a:gd name="connsiteY0" fmla="*/ 0 h 2889587"/>
                <a:gd name="connsiteX1" fmla="*/ 1081239 w 4655914"/>
                <a:gd name="connsiteY1" fmla="*/ 0 h 2889587"/>
                <a:gd name="connsiteX2" fmla="*/ 1132182 w 4655914"/>
                <a:gd name="connsiteY2" fmla="*/ 50604 h 2889587"/>
                <a:gd name="connsiteX3" fmla="*/ 1315248 w 4655914"/>
                <a:gd name="connsiteY3" fmla="*/ 232454 h 2889587"/>
                <a:gd name="connsiteX4" fmla="*/ 1307874 w 4655914"/>
                <a:gd name="connsiteY4" fmla="*/ 24386 h 2889587"/>
                <a:gd name="connsiteX5" fmla="*/ 1324173 w 4655914"/>
                <a:gd name="connsiteY5" fmla="*/ 0 h 2889587"/>
                <a:gd name="connsiteX6" fmla="*/ 2315472 w 4655914"/>
                <a:gd name="connsiteY6" fmla="*/ 0 h 2889587"/>
                <a:gd name="connsiteX7" fmla="*/ 2351841 w 4655914"/>
                <a:gd name="connsiteY7" fmla="*/ 36433 h 2889587"/>
                <a:gd name="connsiteX8" fmla="*/ 4583814 w 4655914"/>
                <a:gd name="connsiteY8" fmla="*/ 2272362 h 2889587"/>
                <a:gd name="connsiteX9" fmla="*/ 4583814 w 4655914"/>
                <a:gd name="connsiteY9" fmla="*/ 2596296 h 2889587"/>
                <a:gd name="connsiteX10" fmla="*/ 4269193 w 4655914"/>
                <a:gd name="connsiteY10" fmla="*/ 2596296 h 2889587"/>
                <a:gd name="connsiteX11" fmla="*/ 2189196 w 4655914"/>
                <a:gd name="connsiteY11" fmla="*/ 512613 h 2889587"/>
                <a:gd name="connsiteX12" fmla="*/ 1953230 w 4655914"/>
                <a:gd name="connsiteY12" fmla="*/ 565142 h 2889587"/>
                <a:gd name="connsiteX13" fmla="*/ 1918272 w 4655914"/>
                <a:gd name="connsiteY13" fmla="*/ 836547 h 2889587"/>
                <a:gd name="connsiteX14" fmla="*/ 2066843 w 4655914"/>
                <a:gd name="connsiteY14" fmla="*/ 985381 h 2889587"/>
                <a:gd name="connsiteX15" fmla="*/ 2066843 w 4655914"/>
                <a:gd name="connsiteY15" fmla="*/ 1309315 h 2889587"/>
                <a:gd name="connsiteX16" fmla="*/ 1743482 w 4655914"/>
                <a:gd name="connsiteY16" fmla="*/ 1309315 h 2889587"/>
                <a:gd name="connsiteX17" fmla="*/ 1149198 w 4655914"/>
                <a:gd name="connsiteY17" fmla="*/ 713977 h 2889587"/>
                <a:gd name="connsiteX18" fmla="*/ 887013 w 4655914"/>
                <a:gd name="connsiteY18" fmla="*/ 766507 h 2889587"/>
                <a:gd name="connsiteX19" fmla="*/ 860795 w 4655914"/>
                <a:gd name="connsiteY19" fmla="*/ 792772 h 2889587"/>
                <a:gd name="connsiteX20" fmla="*/ 808358 w 4655914"/>
                <a:gd name="connsiteY20" fmla="*/ 1046666 h 2889587"/>
                <a:gd name="connsiteX21" fmla="*/ 1315248 w 4655914"/>
                <a:gd name="connsiteY21" fmla="*/ 1554454 h 2889587"/>
                <a:gd name="connsiteX22" fmla="*/ 1315248 w 4655914"/>
                <a:gd name="connsiteY22" fmla="*/ 1878388 h 2889587"/>
                <a:gd name="connsiteX23" fmla="*/ 1035584 w 4655914"/>
                <a:gd name="connsiteY23" fmla="*/ 1913408 h 2889587"/>
                <a:gd name="connsiteX24" fmla="*/ 1612390 w 4655914"/>
                <a:gd name="connsiteY24" fmla="*/ 2491236 h 2889587"/>
                <a:gd name="connsiteX25" fmla="*/ 1612390 w 4655914"/>
                <a:gd name="connsiteY25" fmla="*/ 2815170 h 2889587"/>
                <a:gd name="connsiteX26" fmla="*/ 1612390 w 4655914"/>
                <a:gd name="connsiteY26" fmla="*/ 2823925 h 2889587"/>
                <a:gd name="connsiteX27" fmla="*/ 1289029 w 4655914"/>
                <a:gd name="connsiteY27" fmla="*/ 2823925 h 2889587"/>
                <a:gd name="connsiteX28" fmla="*/ 546173 w 4655914"/>
                <a:gd name="connsiteY28" fmla="*/ 2079753 h 2889587"/>
                <a:gd name="connsiteX29" fmla="*/ 388863 w 4655914"/>
                <a:gd name="connsiteY29" fmla="*/ 2237342 h 2889587"/>
                <a:gd name="connsiteX30" fmla="*/ 380123 w 4655914"/>
                <a:gd name="connsiteY30" fmla="*/ 2246097 h 2889587"/>
                <a:gd name="connsiteX31" fmla="*/ 371384 w 4655914"/>
                <a:gd name="connsiteY31" fmla="*/ 2246097 h 2889587"/>
                <a:gd name="connsiteX32" fmla="*/ 65502 w 4655914"/>
                <a:gd name="connsiteY32" fmla="*/ 2246097 h 2889587"/>
                <a:gd name="connsiteX33" fmla="*/ 2363 w 4655914"/>
                <a:gd name="connsiteY33" fmla="*/ 2182846 h 2889587"/>
                <a:gd name="connsiteX34" fmla="*/ 0 w 4655914"/>
                <a:gd name="connsiteY34" fmla="*/ 2180479 h 2889587"/>
                <a:gd name="connsiteX35" fmla="*/ 0 w 4655914"/>
                <a:gd name="connsiteY35" fmla="*/ 241843 h 2889587"/>
                <a:gd name="connsiteX36" fmla="*/ 46589 w 4655914"/>
                <a:gd name="connsiteY36" fmla="*/ 289412 h 2889587"/>
                <a:gd name="connsiteX37" fmla="*/ 196594 w 4655914"/>
                <a:gd name="connsiteY37" fmla="*/ 442573 h 2889587"/>
                <a:gd name="connsiteX38" fmla="*/ 240292 w 4655914"/>
                <a:gd name="connsiteY38" fmla="*/ 144904 h 2889587"/>
                <a:gd name="connsiteX39" fmla="*/ 546173 w 4655914"/>
                <a:gd name="connsiteY39" fmla="*/ 109884 h 2889587"/>
                <a:gd name="connsiteX40" fmla="*/ 484964 w 4655914"/>
                <a:gd name="connsiteY40" fmla="*/ 48566 h 288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655914" h="2889587">
                  <a:moveTo>
                    <a:pt x="436484" y="0"/>
                  </a:moveTo>
                  <a:lnTo>
                    <a:pt x="1081239" y="0"/>
                  </a:lnTo>
                  <a:lnTo>
                    <a:pt x="1132182" y="50604"/>
                  </a:lnTo>
                  <a:cubicBezTo>
                    <a:pt x="1189311" y="107354"/>
                    <a:pt x="1250248" y="167886"/>
                    <a:pt x="1315248" y="232454"/>
                  </a:cubicBezTo>
                  <a:cubicBezTo>
                    <a:pt x="1275920" y="166792"/>
                    <a:pt x="1275920" y="91280"/>
                    <a:pt x="1307874" y="24386"/>
                  </a:cubicBezTo>
                  <a:lnTo>
                    <a:pt x="1324173" y="0"/>
                  </a:lnTo>
                  <a:lnTo>
                    <a:pt x="2315472" y="0"/>
                  </a:lnTo>
                  <a:lnTo>
                    <a:pt x="2351841" y="36433"/>
                  </a:lnTo>
                  <a:cubicBezTo>
                    <a:pt x="2756127" y="441436"/>
                    <a:pt x="3437030" y="1123546"/>
                    <a:pt x="4583814" y="2272362"/>
                  </a:cubicBezTo>
                  <a:cubicBezTo>
                    <a:pt x="4679948" y="2359912"/>
                    <a:pt x="4679948" y="2499991"/>
                    <a:pt x="4583814" y="2596296"/>
                  </a:cubicBezTo>
                  <a:cubicBezTo>
                    <a:pt x="4496419" y="2683846"/>
                    <a:pt x="4356587" y="2683846"/>
                    <a:pt x="4269193" y="2596296"/>
                  </a:cubicBezTo>
                  <a:cubicBezTo>
                    <a:pt x="4269193" y="2596296"/>
                    <a:pt x="4269193" y="2596296"/>
                    <a:pt x="2189196" y="512613"/>
                  </a:cubicBezTo>
                  <a:cubicBezTo>
                    <a:pt x="2110541" y="486348"/>
                    <a:pt x="2014406" y="503858"/>
                    <a:pt x="1953230" y="565142"/>
                  </a:cubicBezTo>
                  <a:cubicBezTo>
                    <a:pt x="1874575" y="635182"/>
                    <a:pt x="1865835" y="748997"/>
                    <a:pt x="1918272" y="836547"/>
                  </a:cubicBezTo>
                  <a:cubicBezTo>
                    <a:pt x="1918272" y="836547"/>
                    <a:pt x="1918272" y="836547"/>
                    <a:pt x="2066843" y="985381"/>
                  </a:cubicBezTo>
                  <a:cubicBezTo>
                    <a:pt x="2154238" y="1072931"/>
                    <a:pt x="2154238" y="1221765"/>
                    <a:pt x="2066843" y="1309315"/>
                  </a:cubicBezTo>
                  <a:cubicBezTo>
                    <a:pt x="1979448" y="1396865"/>
                    <a:pt x="1830877" y="1396865"/>
                    <a:pt x="1743482" y="1309315"/>
                  </a:cubicBezTo>
                  <a:cubicBezTo>
                    <a:pt x="1743482" y="1309315"/>
                    <a:pt x="1743482" y="1309315"/>
                    <a:pt x="1149198" y="713977"/>
                  </a:cubicBezTo>
                  <a:cubicBezTo>
                    <a:pt x="1061803" y="678957"/>
                    <a:pt x="956929" y="696467"/>
                    <a:pt x="887013" y="766507"/>
                  </a:cubicBezTo>
                  <a:cubicBezTo>
                    <a:pt x="887013" y="766507"/>
                    <a:pt x="887013" y="766507"/>
                    <a:pt x="860795" y="792772"/>
                  </a:cubicBezTo>
                  <a:cubicBezTo>
                    <a:pt x="790879" y="862812"/>
                    <a:pt x="773400" y="959116"/>
                    <a:pt x="808358" y="1046666"/>
                  </a:cubicBezTo>
                  <a:cubicBezTo>
                    <a:pt x="808358" y="1046666"/>
                    <a:pt x="808358" y="1046666"/>
                    <a:pt x="1315248" y="1554454"/>
                  </a:cubicBezTo>
                  <a:cubicBezTo>
                    <a:pt x="1402643" y="1642004"/>
                    <a:pt x="1402643" y="1790839"/>
                    <a:pt x="1315248" y="1878388"/>
                  </a:cubicBezTo>
                  <a:cubicBezTo>
                    <a:pt x="1236592" y="1957183"/>
                    <a:pt x="1122979" y="1965938"/>
                    <a:pt x="1035584" y="1913408"/>
                  </a:cubicBezTo>
                  <a:cubicBezTo>
                    <a:pt x="1035584" y="1913408"/>
                    <a:pt x="1035584" y="1913408"/>
                    <a:pt x="1612390" y="2491236"/>
                  </a:cubicBezTo>
                  <a:cubicBezTo>
                    <a:pt x="1708524" y="2578786"/>
                    <a:pt x="1708524" y="2727621"/>
                    <a:pt x="1612390" y="2815170"/>
                  </a:cubicBezTo>
                  <a:cubicBezTo>
                    <a:pt x="1612390" y="2815170"/>
                    <a:pt x="1612390" y="2815170"/>
                    <a:pt x="1612390" y="2823925"/>
                  </a:cubicBezTo>
                  <a:cubicBezTo>
                    <a:pt x="1516256" y="2911475"/>
                    <a:pt x="1376424" y="2911475"/>
                    <a:pt x="1289029" y="2823925"/>
                  </a:cubicBezTo>
                  <a:cubicBezTo>
                    <a:pt x="1289029" y="2823925"/>
                    <a:pt x="1289029" y="2823925"/>
                    <a:pt x="546173" y="2079753"/>
                  </a:cubicBezTo>
                  <a:cubicBezTo>
                    <a:pt x="546173" y="2079753"/>
                    <a:pt x="546173" y="2079753"/>
                    <a:pt x="388863" y="2237342"/>
                  </a:cubicBezTo>
                  <a:cubicBezTo>
                    <a:pt x="388863" y="2237342"/>
                    <a:pt x="388863" y="2237342"/>
                    <a:pt x="380123" y="2246097"/>
                  </a:cubicBezTo>
                  <a:cubicBezTo>
                    <a:pt x="380123" y="2246097"/>
                    <a:pt x="380123" y="2246097"/>
                    <a:pt x="371384" y="2246097"/>
                  </a:cubicBezTo>
                  <a:cubicBezTo>
                    <a:pt x="283989" y="2333647"/>
                    <a:pt x="144157" y="2324892"/>
                    <a:pt x="65502" y="2246097"/>
                  </a:cubicBezTo>
                  <a:cubicBezTo>
                    <a:pt x="65502" y="2246097"/>
                    <a:pt x="65502" y="2246097"/>
                    <a:pt x="2363" y="2182846"/>
                  </a:cubicBezTo>
                  <a:lnTo>
                    <a:pt x="0" y="2180479"/>
                  </a:lnTo>
                  <a:lnTo>
                    <a:pt x="0" y="241843"/>
                  </a:lnTo>
                  <a:lnTo>
                    <a:pt x="46589" y="289412"/>
                  </a:lnTo>
                  <a:cubicBezTo>
                    <a:pt x="90082" y="333820"/>
                    <a:pt x="139787" y="384571"/>
                    <a:pt x="196594" y="442573"/>
                  </a:cubicBezTo>
                  <a:cubicBezTo>
                    <a:pt x="144157" y="346268"/>
                    <a:pt x="161636" y="223699"/>
                    <a:pt x="240292" y="144904"/>
                  </a:cubicBezTo>
                  <a:cubicBezTo>
                    <a:pt x="318947" y="57354"/>
                    <a:pt x="450039" y="48599"/>
                    <a:pt x="546173" y="109884"/>
                  </a:cubicBezTo>
                  <a:cubicBezTo>
                    <a:pt x="546173" y="109884"/>
                    <a:pt x="546173" y="109884"/>
                    <a:pt x="484964" y="4856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Freeform 4"/>
            <p:cNvSpPr>
              <a:spLocks/>
            </p:cNvSpPr>
            <p:nvPr/>
          </p:nvSpPr>
          <p:spPr bwMode="auto">
            <a:xfrm>
              <a:off x="1855327" y="179388"/>
              <a:ext cx="699184" cy="700090"/>
            </a:xfrm>
            <a:custGeom>
              <a:avLst/>
              <a:gdLst>
                <a:gd name="T0" fmla="*/ 130 w 140"/>
                <a:gd name="T1" fmla="*/ 130 h 140"/>
                <a:gd name="T2" fmla="*/ 130 w 140"/>
                <a:gd name="T3" fmla="*/ 130 h 140"/>
                <a:gd name="T4" fmla="*/ 93 w 140"/>
                <a:gd name="T5" fmla="*/ 130 h 140"/>
                <a:gd name="T6" fmla="*/ 10 w 140"/>
                <a:gd name="T7" fmla="*/ 47 h 140"/>
                <a:gd name="T8" fmla="*/ 10 w 140"/>
                <a:gd name="T9" fmla="*/ 10 h 140"/>
                <a:gd name="T10" fmla="*/ 10 w 140"/>
                <a:gd name="T11" fmla="*/ 10 h 140"/>
                <a:gd name="T12" fmla="*/ 47 w 140"/>
                <a:gd name="T13" fmla="*/ 10 h 140"/>
                <a:gd name="T14" fmla="*/ 130 w 140"/>
                <a:gd name="T15" fmla="*/ 93 h 140"/>
                <a:gd name="T16" fmla="*/ 130 w 140"/>
                <a:gd name="T17" fmla="*/ 13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40">
                  <a:moveTo>
                    <a:pt x="130" y="130"/>
                  </a:moveTo>
                  <a:cubicBezTo>
                    <a:pt x="130" y="130"/>
                    <a:pt x="130" y="130"/>
                    <a:pt x="130" y="130"/>
                  </a:cubicBezTo>
                  <a:cubicBezTo>
                    <a:pt x="119" y="140"/>
                    <a:pt x="103" y="140"/>
                    <a:pt x="93" y="13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1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7" y="0"/>
                    <a:pt x="47" y="10"/>
                  </a:cubicBezTo>
                  <a:cubicBezTo>
                    <a:pt x="130" y="93"/>
                    <a:pt x="130" y="93"/>
                    <a:pt x="130" y="93"/>
                  </a:cubicBezTo>
                  <a:cubicBezTo>
                    <a:pt x="140" y="103"/>
                    <a:pt x="140" y="120"/>
                    <a:pt x="130" y="13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"/>
            <p:cNvSpPr>
              <a:spLocks/>
            </p:cNvSpPr>
            <p:nvPr/>
          </p:nvSpPr>
          <p:spPr bwMode="auto">
            <a:xfrm>
              <a:off x="968691" y="1650926"/>
              <a:ext cx="284752" cy="285660"/>
            </a:xfrm>
            <a:custGeom>
              <a:avLst/>
              <a:gdLst>
                <a:gd name="T0" fmla="*/ 47 w 57"/>
                <a:gd name="T1" fmla="*/ 47 h 57"/>
                <a:gd name="T2" fmla="*/ 47 w 57"/>
                <a:gd name="T3" fmla="*/ 47 h 57"/>
                <a:gd name="T4" fmla="*/ 10 w 57"/>
                <a:gd name="T5" fmla="*/ 47 h 57"/>
                <a:gd name="T6" fmla="*/ 10 w 57"/>
                <a:gd name="T7" fmla="*/ 47 h 57"/>
                <a:gd name="T8" fmla="*/ 10 w 57"/>
                <a:gd name="T9" fmla="*/ 10 h 57"/>
                <a:gd name="T10" fmla="*/ 10 w 57"/>
                <a:gd name="T11" fmla="*/ 10 h 57"/>
                <a:gd name="T12" fmla="*/ 47 w 57"/>
                <a:gd name="T13" fmla="*/ 10 h 57"/>
                <a:gd name="T14" fmla="*/ 47 w 57"/>
                <a:gd name="T15" fmla="*/ 10 h 57"/>
                <a:gd name="T16" fmla="*/ 47 w 57"/>
                <a:gd name="T17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47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36" y="57"/>
                    <a:pt x="20" y="5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6" y="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57" y="20"/>
                    <a:pt x="57" y="37"/>
                    <a:pt x="47" y="4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2101451" y="0"/>
              <a:ext cx="1724699" cy="1235346"/>
            </a:xfrm>
            <a:custGeom>
              <a:avLst/>
              <a:gdLst>
                <a:gd name="connsiteX0" fmla="*/ 0 w 1724699"/>
                <a:gd name="connsiteY0" fmla="*/ 0 h 1235346"/>
                <a:gd name="connsiteX1" fmla="*/ 332656 w 1724699"/>
                <a:gd name="connsiteY1" fmla="*/ 0 h 1235346"/>
                <a:gd name="connsiteX2" fmla="*/ 344720 w 1724699"/>
                <a:gd name="connsiteY2" fmla="*/ 12081 h 1235346"/>
                <a:gd name="connsiteX3" fmla="*/ 543314 w 1724699"/>
                <a:gd name="connsiteY3" fmla="*/ 210941 h 1235346"/>
                <a:gd name="connsiteX4" fmla="*/ 570656 w 1724699"/>
                <a:gd name="connsiteY4" fmla="*/ 78613 h 1235346"/>
                <a:gd name="connsiteX5" fmla="*/ 734705 w 1724699"/>
                <a:gd name="connsiteY5" fmla="*/ 78613 h 1235346"/>
                <a:gd name="connsiteX6" fmla="*/ 1687105 w 1724699"/>
                <a:gd name="connsiteY6" fmla="*/ 1032290 h 1235346"/>
                <a:gd name="connsiteX7" fmla="*/ 1687105 w 1724699"/>
                <a:gd name="connsiteY7" fmla="*/ 1201123 h 1235346"/>
                <a:gd name="connsiteX8" fmla="*/ 1523055 w 1724699"/>
                <a:gd name="connsiteY8" fmla="*/ 1201123 h 1235346"/>
                <a:gd name="connsiteX9" fmla="*/ 948881 w 1724699"/>
                <a:gd name="connsiteY9" fmla="*/ 630741 h 1235346"/>
                <a:gd name="connsiteX10" fmla="*/ 926097 w 1724699"/>
                <a:gd name="connsiteY10" fmla="*/ 758507 h 1235346"/>
                <a:gd name="connsiteX11" fmla="*/ 757490 w 1724699"/>
                <a:gd name="connsiteY11" fmla="*/ 758507 h 1235346"/>
                <a:gd name="connsiteX12" fmla="*/ 92891 w 1724699"/>
                <a:gd name="connsiteY12" fmla="*/ 93016 h 123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4699" h="1235346">
                  <a:moveTo>
                    <a:pt x="0" y="0"/>
                  </a:moveTo>
                  <a:lnTo>
                    <a:pt x="332656" y="0"/>
                  </a:lnTo>
                  <a:lnTo>
                    <a:pt x="344720" y="12081"/>
                  </a:lnTo>
                  <a:cubicBezTo>
                    <a:pt x="397741" y="65173"/>
                    <a:pt x="462998" y="130517"/>
                    <a:pt x="543314" y="210941"/>
                  </a:cubicBezTo>
                  <a:cubicBezTo>
                    <a:pt x="525086" y="169873"/>
                    <a:pt x="534200" y="115117"/>
                    <a:pt x="570656" y="78613"/>
                  </a:cubicBezTo>
                  <a:cubicBezTo>
                    <a:pt x="616225" y="32982"/>
                    <a:pt x="689136" y="32982"/>
                    <a:pt x="734705" y="78613"/>
                  </a:cubicBezTo>
                  <a:cubicBezTo>
                    <a:pt x="734705" y="78613"/>
                    <a:pt x="734705" y="78613"/>
                    <a:pt x="1687105" y="1032290"/>
                  </a:cubicBezTo>
                  <a:cubicBezTo>
                    <a:pt x="1737231" y="1082484"/>
                    <a:pt x="1737231" y="1155492"/>
                    <a:pt x="1687105" y="1201123"/>
                  </a:cubicBezTo>
                  <a:cubicBezTo>
                    <a:pt x="1641535" y="1246754"/>
                    <a:pt x="1568624" y="1246754"/>
                    <a:pt x="1523055" y="1201123"/>
                  </a:cubicBezTo>
                  <a:cubicBezTo>
                    <a:pt x="1523055" y="1201123"/>
                    <a:pt x="1523055" y="1201123"/>
                    <a:pt x="948881" y="630741"/>
                  </a:cubicBezTo>
                  <a:cubicBezTo>
                    <a:pt x="967109" y="671809"/>
                    <a:pt x="957995" y="726566"/>
                    <a:pt x="926097" y="758507"/>
                  </a:cubicBezTo>
                  <a:cubicBezTo>
                    <a:pt x="875970" y="808701"/>
                    <a:pt x="803059" y="808701"/>
                    <a:pt x="757490" y="758507"/>
                  </a:cubicBezTo>
                  <a:cubicBezTo>
                    <a:pt x="757490" y="758507"/>
                    <a:pt x="757490" y="758507"/>
                    <a:pt x="92891" y="9301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1" y="1386774"/>
              <a:ext cx="968691" cy="1335630"/>
            </a:xfrm>
            <a:custGeom>
              <a:avLst/>
              <a:gdLst>
                <a:gd name="connsiteX0" fmla="*/ 0 w 968691"/>
                <a:gd name="connsiteY0" fmla="*/ 0 h 1335630"/>
                <a:gd name="connsiteX1" fmla="*/ 9078 w 968691"/>
                <a:gd name="connsiteY1" fmla="*/ 1720 h 1335630"/>
                <a:gd name="connsiteX2" fmla="*/ 51996 w 968691"/>
                <a:gd name="connsiteY2" fmla="*/ 29848 h 1335630"/>
                <a:gd name="connsiteX3" fmla="*/ 188819 w 968691"/>
                <a:gd name="connsiteY3" fmla="*/ 166848 h 1335630"/>
                <a:gd name="connsiteX4" fmla="*/ 228920 w 968691"/>
                <a:gd name="connsiteY4" fmla="*/ 207002 h 1335630"/>
                <a:gd name="connsiteX5" fmla="*/ 234562 w 968691"/>
                <a:gd name="connsiteY5" fmla="*/ 207002 h 1335630"/>
                <a:gd name="connsiteX6" fmla="*/ 251004 w 968691"/>
                <a:gd name="connsiteY6" fmla="*/ 223379 h 1335630"/>
                <a:gd name="connsiteX7" fmla="*/ 929535 w 968691"/>
                <a:gd name="connsiteY7" fmla="*/ 899187 h 1335630"/>
                <a:gd name="connsiteX8" fmla="*/ 929535 w 968691"/>
                <a:gd name="connsiteY8" fmla="*/ 1092581 h 1335630"/>
                <a:gd name="connsiteX9" fmla="*/ 736362 w 968691"/>
                <a:gd name="connsiteY9" fmla="*/ 1092581 h 1335630"/>
                <a:gd name="connsiteX10" fmla="*/ 402226 w 968691"/>
                <a:gd name="connsiteY10" fmla="*/ 758061 h 1335630"/>
                <a:gd name="connsiteX11" fmla="*/ 240379 w 968691"/>
                <a:gd name="connsiteY11" fmla="*/ 778969 h 1335630"/>
                <a:gd name="connsiteX12" fmla="*/ 219495 w 968691"/>
                <a:gd name="connsiteY12" fmla="*/ 941002 h 1335630"/>
                <a:gd name="connsiteX13" fmla="*/ 235158 w 968691"/>
                <a:gd name="connsiteY13" fmla="*/ 967136 h 1335630"/>
                <a:gd name="connsiteX14" fmla="*/ 271704 w 968691"/>
                <a:gd name="connsiteY14" fmla="*/ 1003724 h 1335630"/>
                <a:gd name="connsiteX15" fmla="*/ 376122 w 968691"/>
                <a:gd name="connsiteY15" fmla="*/ 1108262 h 1335630"/>
                <a:gd name="connsiteX16" fmla="*/ 376122 w 968691"/>
                <a:gd name="connsiteY16" fmla="*/ 1296429 h 1335630"/>
                <a:gd name="connsiteX17" fmla="*/ 279535 w 968691"/>
                <a:gd name="connsiteY17" fmla="*/ 1335630 h 1335630"/>
                <a:gd name="connsiteX18" fmla="*/ 182949 w 968691"/>
                <a:gd name="connsiteY18" fmla="*/ 1296429 h 1335630"/>
                <a:gd name="connsiteX19" fmla="*/ 14771 w 968691"/>
                <a:gd name="connsiteY19" fmla="*/ 1128978 h 1335630"/>
                <a:gd name="connsiteX20" fmla="*/ 0 w 968691"/>
                <a:gd name="connsiteY20" fmla="*/ 1114271 h 133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68691" h="1335630">
                  <a:moveTo>
                    <a:pt x="0" y="0"/>
                  </a:moveTo>
                  <a:lnTo>
                    <a:pt x="9078" y="1720"/>
                  </a:lnTo>
                  <a:cubicBezTo>
                    <a:pt x="24840" y="7971"/>
                    <a:pt x="39511" y="17347"/>
                    <a:pt x="51996" y="29848"/>
                  </a:cubicBezTo>
                  <a:cubicBezTo>
                    <a:pt x="103811" y="81730"/>
                    <a:pt x="149148" y="127127"/>
                    <a:pt x="188819" y="166848"/>
                  </a:cubicBezTo>
                  <a:lnTo>
                    <a:pt x="228920" y="207002"/>
                  </a:lnTo>
                  <a:lnTo>
                    <a:pt x="234562" y="207002"/>
                  </a:lnTo>
                  <a:lnTo>
                    <a:pt x="251004" y="223379"/>
                  </a:lnTo>
                  <a:cubicBezTo>
                    <a:pt x="929535" y="899187"/>
                    <a:pt x="929535" y="899187"/>
                    <a:pt x="929535" y="899187"/>
                  </a:cubicBezTo>
                  <a:cubicBezTo>
                    <a:pt x="981743" y="956682"/>
                    <a:pt x="981743" y="1040312"/>
                    <a:pt x="929535" y="1092581"/>
                  </a:cubicBezTo>
                  <a:cubicBezTo>
                    <a:pt x="877325" y="1144850"/>
                    <a:pt x="788571" y="1144850"/>
                    <a:pt x="736362" y="1092581"/>
                  </a:cubicBezTo>
                  <a:cubicBezTo>
                    <a:pt x="402226" y="758061"/>
                    <a:pt x="402226" y="758061"/>
                    <a:pt x="402226" y="758061"/>
                  </a:cubicBezTo>
                  <a:cubicBezTo>
                    <a:pt x="350017" y="726700"/>
                    <a:pt x="282146" y="737154"/>
                    <a:pt x="240379" y="778969"/>
                  </a:cubicBezTo>
                  <a:cubicBezTo>
                    <a:pt x="198612" y="826010"/>
                    <a:pt x="188170" y="888733"/>
                    <a:pt x="219495" y="941002"/>
                  </a:cubicBezTo>
                  <a:cubicBezTo>
                    <a:pt x="235158" y="967136"/>
                    <a:pt x="235158" y="967136"/>
                    <a:pt x="235158" y="967136"/>
                  </a:cubicBezTo>
                  <a:cubicBezTo>
                    <a:pt x="271704" y="1003724"/>
                    <a:pt x="271704" y="1003724"/>
                    <a:pt x="271704" y="1003724"/>
                  </a:cubicBezTo>
                  <a:cubicBezTo>
                    <a:pt x="376122" y="1108262"/>
                    <a:pt x="376122" y="1108262"/>
                    <a:pt x="376122" y="1108262"/>
                  </a:cubicBezTo>
                  <a:cubicBezTo>
                    <a:pt x="428330" y="1160531"/>
                    <a:pt x="428330" y="1244160"/>
                    <a:pt x="376122" y="1296429"/>
                  </a:cubicBezTo>
                  <a:cubicBezTo>
                    <a:pt x="350017" y="1322563"/>
                    <a:pt x="314776" y="1335630"/>
                    <a:pt x="279535" y="1335630"/>
                  </a:cubicBezTo>
                  <a:cubicBezTo>
                    <a:pt x="244294" y="1335630"/>
                    <a:pt x="209053" y="1322563"/>
                    <a:pt x="182949" y="1296429"/>
                  </a:cubicBezTo>
                  <a:cubicBezTo>
                    <a:pt x="123235" y="1236973"/>
                    <a:pt x="67254" y="1181234"/>
                    <a:pt x="14771" y="1128978"/>
                  </a:cubicBezTo>
                  <a:lnTo>
                    <a:pt x="0" y="111427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74776" y="2971108"/>
              <a:ext cx="1023805" cy="1024714"/>
            </a:xfrm>
            <a:custGeom>
              <a:avLst/>
              <a:gdLst>
                <a:gd name="connsiteX0" fmla="*/ 129849 w 1023805"/>
                <a:gd name="connsiteY0" fmla="*/ 0 h 1024714"/>
                <a:gd name="connsiteX1" fmla="*/ 222241 w 1023805"/>
                <a:gd name="connsiteY1" fmla="*/ 37505 h 1024714"/>
                <a:gd name="connsiteX2" fmla="*/ 535557 w 1023805"/>
                <a:gd name="connsiteY2" fmla="*/ 351227 h 1024714"/>
                <a:gd name="connsiteX3" fmla="*/ 570628 w 1023805"/>
                <a:gd name="connsiteY3" fmla="*/ 386343 h 1024714"/>
                <a:gd name="connsiteX4" fmla="*/ 571833 w 1023805"/>
                <a:gd name="connsiteY4" fmla="*/ 387133 h 1024714"/>
                <a:gd name="connsiteX5" fmla="*/ 986349 w 1023805"/>
                <a:gd name="connsiteY5" fmla="*/ 802186 h 1024714"/>
                <a:gd name="connsiteX6" fmla="*/ 986349 w 1023805"/>
                <a:gd name="connsiteY6" fmla="*/ 987210 h 1024714"/>
                <a:gd name="connsiteX7" fmla="*/ 801565 w 1023805"/>
                <a:gd name="connsiteY7" fmla="*/ 987210 h 1024714"/>
                <a:gd name="connsiteX8" fmla="*/ 488249 w 1023805"/>
                <a:gd name="connsiteY8" fmla="*/ 673488 h 1024714"/>
                <a:gd name="connsiteX9" fmla="*/ 453217 w 1023805"/>
                <a:gd name="connsiteY9" fmla="*/ 638411 h 1024714"/>
                <a:gd name="connsiteX10" fmla="*/ 451973 w 1023805"/>
                <a:gd name="connsiteY10" fmla="*/ 637582 h 1024714"/>
                <a:gd name="connsiteX11" fmla="*/ 37457 w 1023805"/>
                <a:gd name="connsiteY11" fmla="*/ 222528 h 1024714"/>
                <a:gd name="connsiteX12" fmla="*/ 37457 w 1023805"/>
                <a:gd name="connsiteY12" fmla="*/ 37505 h 1024714"/>
                <a:gd name="connsiteX13" fmla="*/ 129849 w 1023805"/>
                <a:gd name="connsiteY13" fmla="*/ 0 h 102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3805" h="1024714">
                  <a:moveTo>
                    <a:pt x="129849" y="0"/>
                  </a:moveTo>
                  <a:cubicBezTo>
                    <a:pt x="163560" y="0"/>
                    <a:pt x="197270" y="12501"/>
                    <a:pt x="222241" y="37505"/>
                  </a:cubicBezTo>
                  <a:cubicBezTo>
                    <a:pt x="377685" y="193150"/>
                    <a:pt x="474837" y="290428"/>
                    <a:pt x="535557" y="351227"/>
                  </a:cubicBezTo>
                  <a:lnTo>
                    <a:pt x="570628" y="386343"/>
                  </a:lnTo>
                  <a:lnTo>
                    <a:pt x="571833" y="387133"/>
                  </a:lnTo>
                  <a:cubicBezTo>
                    <a:pt x="986349" y="802186"/>
                    <a:pt x="986349" y="802186"/>
                    <a:pt x="986349" y="802186"/>
                  </a:cubicBezTo>
                  <a:cubicBezTo>
                    <a:pt x="1036291" y="852192"/>
                    <a:pt x="1036291" y="937203"/>
                    <a:pt x="986349" y="987210"/>
                  </a:cubicBezTo>
                  <a:cubicBezTo>
                    <a:pt x="931413" y="1037216"/>
                    <a:pt x="851507" y="1037216"/>
                    <a:pt x="801565" y="987210"/>
                  </a:cubicBezTo>
                  <a:cubicBezTo>
                    <a:pt x="646121" y="831565"/>
                    <a:pt x="548969" y="734287"/>
                    <a:pt x="488249" y="673488"/>
                  </a:cubicBezTo>
                  <a:lnTo>
                    <a:pt x="453217" y="638411"/>
                  </a:lnTo>
                  <a:lnTo>
                    <a:pt x="451973" y="637582"/>
                  </a:lnTo>
                  <a:cubicBezTo>
                    <a:pt x="37457" y="222528"/>
                    <a:pt x="37457" y="222528"/>
                    <a:pt x="37457" y="222528"/>
                  </a:cubicBezTo>
                  <a:cubicBezTo>
                    <a:pt x="-12485" y="172522"/>
                    <a:pt x="-12485" y="92512"/>
                    <a:pt x="37457" y="37505"/>
                  </a:cubicBezTo>
                  <a:cubicBezTo>
                    <a:pt x="62428" y="12501"/>
                    <a:pt x="96138" y="0"/>
                    <a:pt x="129849" y="0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25" name="Group 12"/>
          <p:cNvGrpSpPr/>
          <p:nvPr/>
        </p:nvGrpSpPr>
        <p:grpSpPr>
          <a:xfrm rot="10800000">
            <a:off x="6732340" y="3543602"/>
            <a:ext cx="3173660" cy="3314398"/>
            <a:chOff x="0" y="0"/>
            <a:chExt cx="3826150" cy="3995822"/>
          </a:xfrm>
          <a:solidFill>
            <a:schemeClr val="accent2"/>
          </a:solidFill>
          <a:effectLst>
            <a:outerShdw blurRad="127000" dir="13500000" algn="tl" rotWithShape="0">
              <a:prstClr val="black">
                <a:alpha val="35000"/>
              </a:prstClr>
            </a:outerShdw>
          </a:effectLst>
        </p:grpSpPr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0" y="0"/>
              <a:ext cx="2544986" cy="1579488"/>
            </a:xfrm>
            <a:custGeom>
              <a:avLst/>
              <a:gdLst>
                <a:gd name="connsiteX0" fmla="*/ 436484 w 4655914"/>
                <a:gd name="connsiteY0" fmla="*/ 0 h 2889587"/>
                <a:gd name="connsiteX1" fmla="*/ 1081239 w 4655914"/>
                <a:gd name="connsiteY1" fmla="*/ 0 h 2889587"/>
                <a:gd name="connsiteX2" fmla="*/ 1132182 w 4655914"/>
                <a:gd name="connsiteY2" fmla="*/ 50604 h 2889587"/>
                <a:gd name="connsiteX3" fmla="*/ 1315248 w 4655914"/>
                <a:gd name="connsiteY3" fmla="*/ 232454 h 2889587"/>
                <a:gd name="connsiteX4" fmla="*/ 1307874 w 4655914"/>
                <a:gd name="connsiteY4" fmla="*/ 24386 h 2889587"/>
                <a:gd name="connsiteX5" fmla="*/ 1324173 w 4655914"/>
                <a:gd name="connsiteY5" fmla="*/ 0 h 2889587"/>
                <a:gd name="connsiteX6" fmla="*/ 2315472 w 4655914"/>
                <a:gd name="connsiteY6" fmla="*/ 0 h 2889587"/>
                <a:gd name="connsiteX7" fmla="*/ 2351841 w 4655914"/>
                <a:gd name="connsiteY7" fmla="*/ 36433 h 2889587"/>
                <a:gd name="connsiteX8" fmla="*/ 4583814 w 4655914"/>
                <a:gd name="connsiteY8" fmla="*/ 2272362 h 2889587"/>
                <a:gd name="connsiteX9" fmla="*/ 4583814 w 4655914"/>
                <a:gd name="connsiteY9" fmla="*/ 2596296 h 2889587"/>
                <a:gd name="connsiteX10" fmla="*/ 4269193 w 4655914"/>
                <a:gd name="connsiteY10" fmla="*/ 2596296 h 2889587"/>
                <a:gd name="connsiteX11" fmla="*/ 2189196 w 4655914"/>
                <a:gd name="connsiteY11" fmla="*/ 512613 h 2889587"/>
                <a:gd name="connsiteX12" fmla="*/ 1953230 w 4655914"/>
                <a:gd name="connsiteY12" fmla="*/ 565142 h 2889587"/>
                <a:gd name="connsiteX13" fmla="*/ 1918272 w 4655914"/>
                <a:gd name="connsiteY13" fmla="*/ 836547 h 2889587"/>
                <a:gd name="connsiteX14" fmla="*/ 2066843 w 4655914"/>
                <a:gd name="connsiteY14" fmla="*/ 985381 h 2889587"/>
                <a:gd name="connsiteX15" fmla="*/ 2066843 w 4655914"/>
                <a:gd name="connsiteY15" fmla="*/ 1309315 h 2889587"/>
                <a:gd name="connsiteX16" fmla="*/ 1743482 w 4655914"/>
                <a:gd name="connsiteY16" fmla="*/ 1309315 h 2889587"/>
                <a:gd name="connsiteX17" fmla="*/ 1149198 w 4655914"/>
                <a:gd name="connsiteY17" fmla="*/ 713977 h 2889587"/>
                <a:gd name="connsiteX18" fmla="*/ 887013 w 4655914"/>
                <a:gd name="connsiteY18" fmla="*/ 766507 h 2889587"/>
                <a:gd name="connsiteX19" fmla="*/ 860795 w 4655914"/>
                <a:gd name="connsiteY19" fmla="*/ 792772 h 2889587"/>
                <a:gd name="connsiteX20" fmla="*/ 808358 w 4655914"/>
                <a:gd name="connsiteY20" fmla="*/ 1046666 h 2889587"/>
                <a:gd name="connsiteX21" fmla="*/ 1315248 w 4655914"/>
                <a:gd name="connsiteY21" fmla="*/ 1554454 h 2889587"/>
                <a:gd name="connsiteX22" fmla="*/ 1315248 w 4655914"/>
                <a:gd name="connsiteY22" fmla="*/ 1878388 h 2889587"/>
                <a:gd name="connsiteX23" fmla="*/ 1035584 w 4655914"/>
                <a:gd name="connsiteY23" fmla="*/ 1913408 h 2889587"/>
                <a:gd name="connsiteX24" fmla="*/ 1612390 w 4655914"/>
                <a:gd name="connsiteY24" fmla="*/ 2491236 h 2889587"/>
                <a:gd name="connsiteX25" fmla="*/ 1612390 w 4655914"/>
                <a:gd name="connsiteY25" fmla="*/ 2815170 h 2889587"/>
                <a:gd name="connsiteX26" fmla="*/ 1612390 w 4655914"/>
                <a:gd name="connsiteY26" fmla="*/ 2823925 h 2889587"/>
                <a:gd name="connsiteX27" fmla="*/ 1289029 w 4655914"/>
                <a:gd name="connsiteY27" fmla="*/ 2823925 h 2889587"/>
                <a:gd name="connsiteX28" fmla="*/ 546173 w 4655914"/>
                <a:gd name="connsiteY28" fmla="*/ 2079753 h 2889587"/>
                <a:gd name="connsiteX29" fmla="*/ 388863 w 4655914"/>
                <a:gd name="connsiteY29" fmla="*/ 2237342 h 2889587"/>
                <a:gd name="connsiteX30" fmla="*/ 380123 w 4655914"/>
                <a:gd name="connsiteY30" fmla="*/ 2246097 h 2889587"/>
                <a:gd name="connsiteX31" fmla="*/ 371384 w 4655914"/>
                <a:gd name="connsiteY31" fmla="*/ 2246097 h 2889587"/>
                <a:gd name="connsiteX32" fmla="*/ 65502 w 4655914"/>
                <a:gd name="connsiteY32" fmla="*/ 2246097 h 2889587"/>
                <a:gd name="connsiteX33" fmla="*/ 2363 w 4655914"/>
                <a:gd name="connsiteY33" fmla="*/ 2182846 h 2889587"/>
                <a:gd name="connsiteX34" fmla="*/ 0 w 4655914"/>
                <a:gd name="connsiteY34" fmla="*/ 2180479 h 2889587"/>
                <a:gd name="connsiteX35" fmla="*/ 0 w 4655914"/>
                <a:gd name="connsiteY35" fmla="*/ 241843 h 2889587"/>
                <a:gd name="connsiteX36" fmla="*/ 46589 w 4655914"/>
                <a:gd name="connsiteY36" fmla="*/ 289412 h 2889587"/>
                <a:gd name="connsiteX37" fmla="*/ 196594 w 4655914"/>
                <a:gd name="connsiteY37" fmla="*/ 442573 h 2889587"/>
                <a:gd name="connsiteX38" fmla="*/ 240292 w 4655914"/>
                <a:gd name="connsiteY38" fmla="*/ 144904 h 2889587"/>
                <a:gd name="connsiteX39" fmla="*/ 546173 w 4655914"/>
                <a:gd name="connsiteY39" fmla="*/ 109884 h 2889587"/>
                <a:gd name="connsiteX40" fmla="*/ 484964 w 4655914"/>
                <a:gd name="connsiteY40" fmla="*/ 48566 h 288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655914" h="2889587">
                  <a:moveTo>
                    <a:pt x="436484" y="0"/>
                  </a:moveTo>
                  <a:lnTo>
                    <a:pt x="1081239" y="0"/>
                  </a:lnTo>
                  <a:lnTo>
                    <a:pt x="1132182" y="50604"/>
                  </a:lnTo>
                  <a:cubicBezTo>
                    <a:pt x="1189311" y="107354"/>
                    <a:pt x="1250248" y="167886"/>
                    <a:pt x="1315248" y="232454"/>
                  </a:cubicBezTo>
                  <a:cubicBezTo>
                    <a:pt x="1275920" y="166792"/>
                    <a:pt x="1275920" y="91280"/>
                    <a:pt x="1307874" y="24386"/>
                  </a:cubicBezTo>
                  <a:lnTo>
                    <a:pt x="1324173" y="0"/>
                  </a:lnTo>
                  <a:lnTo>
                    <a:pt x="2315472" y="0"/>
                  </a:lnTo>
                  <a:lnTo>
                    <a:pt x="2351841" y="36433"/>
                  </a:lnTo>
                  <a:cubicBezTo>
                    <a:pt x="2756127" y="441436"/>
                    <a:pt x="3437030" y="1123546"/>
                    <a:pt x="4583814" y="2272362"/>
                  </a:cubicBezTo>
                  <a:cubicBezTo>
                    <a:pt x="4679948" y="2359912"/>
                    <a:pt x="4679948" y="2499991"/>
                    <a:pt x="4583814" y="2596296"/>
                  </a:cubicBezTo>
                  <a:cubicBezTo>
                    <a:pt x="4496419" y="2683846"/>
                    <a:pt x="4356587" y="2683846"/>
                    <a:pt x="4269193" y="2596296"/>
                  </a:cubicBezTo>
                  <a:cubicBezTo>
                    <a:pt x="4269193" y="2596296"/>
                    <a:pt x="4269193" y="2596296"/>
                    <a:pt x="2189196" y="512613"/>
                  </a:cubicBezTo>
                  <a:cubicBezTo>
                    <a:pt x="2110541" y="486348"/>
                    <a:pt x="2014406" y="503858"/>
                    <a:pt x="1953230" y="565142"/>
                  </a:cubicBezTo>
                  <a:cubicBezTo>
                    <a:pt x="1874575" y="635182"/>
                    <a:pt x="1865835" y="748997"/>
                    <a:pt x="1918272" y="836547"/>
                  </a:cubicBezTo>
                  <a:cubicBezTo>
                    <a:pt x="1918272" y="836547"/>
                    <a:pt x="1918272" y="836547"/>
                    <a:pt x="2066843" y="985381"/>
                  </a:cubicBezTo>
                  <a:cubicBezTo>
                    <a:pt x="2154238" y="1072931"/>
                    <a:pt x="2154238" y="1221765"/>
                    <a:pt x="2066843" y="1309315"/>
                  </a:cubicBezTo>
                  <a:cubicBezTo>
                    <a:pt x="1979448" y="1396865"/>
                    <a:pt x="1830877" y="1396865"/>
                    <a:pt x="1743482" y="1309315"/>
                  </a:cubicBezTo>
                  <a:cubicBezTo>
                    <a:pt x="1743482" y="1309315"/>
                    <a:pt x="1743482" y="1309315"/>
                    <a:pt x="1149198" y="713977"/>
                  </a:cubicBezTo>
                  <a:cubicBezTo>
                    <a:pt x="1061803" y="678957"/>
                    <a:pt x="956929" y="696467"/>
                    <a:pt x="887013" y="766507"/>
                  </a:cubicBezTo>
                  <a:cubicBezTo>
                    <a:pt x="887013" y="766507"/>
                    <a:pt x="887013" y="766507"/>
                    <a:pt x="860795" y="792772"/>
                  </a:cubicBezTo>
                  <a:cubicBezTo>
                    <a:pt x="790879" y="862812"/>
                    <a:pt x="773400" y="959116"/>
                    <a:pt x="808358" y="1046666"/>
                  </a:cubicBezTo>
                  <a:cubicBezTo>
                    <a:pt x="808358" y="1046666"/>
                    <a:pt x="808358" y="1046666"/>
                    <a:pt x="1315248" y="1554454"/>
                  </a:cubicBezTo>
                  <a:cubicBezTo>
                    <a:pt x="1402643" y="1642004"/>
                    <a:pt x="1402643" y="1790839"/>
                    <a:pt x="1315248" y="1878388"/>
                  </a:cubicBezTo>
                  <a:cubicBezTo>
                    <a:pt x="1236592" y="1957183"/>
                    <a:pt x="1122979" y="1965938"/>
                    <a:pt x="1035584" y="1913408"/>
                  </a:cubicBezTo>
                  <a:cubicBezTo>
                    <a:pt x="1035584" y="1913408"/>
                    <a:pt x="1035584" y="1913408"/>
                    <a:pt x="1612390" y="2491236"/>
                  </a:cubicBezTo>
                  <a:cubicBezTo>
                    <a:pt x="1708524" y="2578786"/>
                    <a:pt x="1708524" y="2727621"/>
                    <a:pt x="1612390" y="2815170"/>
                  </a:cubicBezTo>
                  <a:cubicBezTo>
                    <a:pt x="1612390" y="2815170"/>
                    <a:pt x="1612390" y="2815170"/>
                    <a:pt x="1612390" y="2823925"/>
                  </a:cubicBezTo>
                  <a:cubicBezTo>
                    <a:pt x="1516256" y="2911475"/>
                    <a:pt x="1376424" y="2911475"/>
                    <a:pt x="1289029" y="2823925"/>
                  </a:cubicBezTo>
                  <a:cubicBezTo>
                    <a:pt x="1289029" y="2823925"/>
                    <a:pt x="1289029" y="2823925"/>
                    <a:pt x="546173" y="2079753"/>
                  </a:cubicBezTo>
                  <a:cubicBezTo>
                    <a:pt x="546173" y="2079753"/>
                    <a:pt x="546173" y="2079753"/>
                    <a:pt x="388863" y="2237342"/>
                  </a:cubicBezTo>
                  <a:cubicBezTo>
                    <a:pt x="388863" y="2237342"/>
                    <a:pt x="388863" y="2237342"/>
                    <a:pt x="380123" y="2246097"/>
                  </a:cubicBezTo>
                  <a:cubicBezTo>
                    <a:pt x="380123" y="2246097"/>
                    <a:pt x="380123" y="2246097"/>
                    <a:pt x="371384" y="2246097"/>
                  </a:cubicBezTo>
                  <a:cubicBezTo>
                    <a:pt x="283989" y="2333647"/>
                    <a:pt x="144157" y="2324892"/>
                    <a:pt x="65502" y="2246097"/>
                  </a:cubicBezTo>
                  <a:cubicBezTo>
                    <a:pt x="65502" y="2246097"/>
                    <a:pt x="65502" y="2246097"/>
                    <a:pt x="2363" y="2182846"/>
                  </a:cubicBezTo>
                  <a:lnTo>
                    <a:pt x="0" y="2180479"/>
                  </a:lnTo>
                  <a:lnTo>
                    <a:pt x="0" y="241843"/>
                  </a:lnTo>
                  <a:lnTo>
                    <a:pt x="46589" y="289412"/>
                  </a:lnTo>
                  <a:cubicBezTo>
                    <a:pt x="90082" y="333820"/>
                    <a:pt x="139787" y="384571"/>
                    <a:pt x="196594" y="442573"/>
                  </a:cubicBezTo>
                  <a:cubicBezTo>
                    <a:pt x="144157" y="346268"/>
                    <a:pt x="161636" y="223699"/>
                    <a:pt x="240292" y="144904"/>
                  </a:cubicBezTo>
                  <a:cubicBezTo>
                    <a:pt x="318947" y="57354"/>
                    <a:pt x="450039" y="48599"/>
                    <a:pt x="546173" y="109884"/>
                  </a:cubicBezTo>
                  <a:cubicBezTo>
                    <a:pt x="546173" y="109884"/>
                    <a:pt x="546173" y="109884"/>
                    <a:pt x="484964" y="4856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Freeform 14"/>
            <p:cNvSpPr>
              <a:spLocks/>
            </p:cNvSpPr>
            <p:nvPr/>
          </p:nvSpPr>
          <p:spPr bwMode="auto">
            <a:xfrm>
              <a:off x="1855327" y="179388"/>
              <a:ext cx="699184" cy="700090"/>
            </a:xfrm>
            <a:custGeom>
              <a:avLst/>
              <a:gdLst>
                <a:gd name="T0" fmla="*/ 130 w 140"/>
                <a:gd name="T1" fmla="*/ 130 h 140"/>
                <a:gd name="T2" fmla="*/ 130 w 140"/>
                <a:gd name="T3" fmla="*/ 130 h 140"/>
                <a:gd name="T4" fmla="*/ 93 w 140"/>
                <a:gd name="T5" fmla="*/ 130 h 140"/>
                <a:gd name="T6" fmla="*/ 10 w 140"/>
                <a:gd name="T7" fmla="*/ 47 h 140"/>
                <a:gd name="T8" fmla="*/ 10 w 140"/>
                <a:gd name="T9" fmla="*/ 10 h 140"/>
                <a:gd name="T10" fmla="*/ 10 w 140"/>
                <a:gd name="T11" fmla="*/ 10 h 140"/>
                <a:gd name="T12" fmla="*/ 47 w 140"/>
                <a:gd name="T13" fmla="*/ 10 h 140"/>
                <a:gd name="T14" fmla="*/ 130 w 140"/>
                <a:gd name="T15" fmla="*/ 93 h 140"/>
                <a:gd name="T16" fmla="*/ 130 w 140"/>
                <a:gd name="T17" fmla="*/ 13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40">
                  <a:moveTo>
                    <a:pt x="130" y="130"/>
                  </a:moveTo>
                  <a:cubicBezTo>
                    <a:pt x="130" y="130"/>
                    <a:pt x="130" y="130"/>
                    <a:pt x="130" y="130"/>
                  </a:cubicBezTo>
                  <a:cubicBezTo>
                    <a:pt x="119" y="140"/>
                    <a:pt x="103" y="140"/>
                    <a:pt x="93" y="13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1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7" y="0"/>
                    <a:pt x="47" y="10"/>
                  </a:cubicBezTo>
                  <a:cubicBezTo>
                    <a:pt x="130" y="93"/>
                    <a:pt x="130" y="93"/>
                    <a:pt x="130" y="93"/>
                  </a:cubicBezTo>
                  <a:cubicBezTo>
                    <a:pt x="140" y="103"/>
                    <a:pt x="140" y="120"/>
                    <a:pt x="130" y="13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5"/>
            <p:cNvSpPr>
              <a:spLocks/>
            </p:cNvSpPr>
            <p:nvPr/>
          </p:nvSpPr>
          <p:spPr bwMode="auto">
            <a:xfrm>
              <a:off x="968691" y="1650926"/>
              <a:ext cx="284752" cy="285660"/>
            </a:xfrm>
            <a:custGeom>
              <a:avLst/>
              <a:gdLst>
                <a:gd name="T0" fmla="*/ 47 w 57"/>
                <a:gd name="T1" fmla="*/ 47 h 57"/>
                <a:gd name="T2" fmla="*/ 47 w 57"/>
                <a:gd name="T3" fmla="*/ 47 h 57"/>
                <a:gd name="T4" fmla="*/ 10 w 57"/>
                <a:gd name="T5" fmla="*/ 47 h 57"/>
                <a:gd name="T6" fmla="*/ 10 w 57"/>
                <a:gd name="T7" fmla="*/ 47 h 57"/>
                <a:gd name="T8" fmla="*/ 10 w 57"/>
                <a:gd name="T9" fmla="*/ 10 h 57"/>
                <a:gd name="T10" fmla="*/ 10 w 57"/>
                <a:gd name="T11" fmla="*/ 10 h 57"/>
                <a:gd name="T12" fmla="*/ 47 w 57"/>
                <a:gd name="T13" fmla="*/ 10 h 57"/>
                <a:gd name="T14" fmla="*/ 47 w 57"/>
                <a:gd name="T15" fmla="*/ 10 h 57"/>
                <a:gd name="T16" fmla="*/ 47 w 57"/>
                <a:gd name="T17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47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36" y="57"/>
                    <a:pt x="20" y="5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6" y="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57" y="20"/>
                    <a:pt x="57" y="37"/>
                    <a:pt x="47" y="4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6"/>
            <p:cNvSpPr>
              <a:spLocks/>
            </p:cNvSpPr>
            <p:nvPr/>
          </p:nvSpPr>
          <p:spPr bwMode="auto">
            <a:xfrm>
              <a:off x="2101451" y="0"/>
              <a:ext cx="1724699" cy="1235346"/>
            </a:xfrm>
            <a:custGeom>
              <a:avLst/>
              <a:gdLst>
                <a:gd name="connsiteX0" fmla="*/ 0 w 1724699"/>
                <a:gd name="connsiteY0" fmla="*/ 0 h 1235346"/>
                <a:gd name="connsiteX1" fmla="*/ 332656 w 1724699"/>
                <a:gd name="connsiteY1" fmla="*/ 0 h 1235346"/>
                <a:gd name="connsiteX2" fmla="*/ 344720 w 1724699"/>
                <a:gd name="connsiteY2" fmla="*/ 12081 h 1235346"/>
                <a:gd name="connsiteX3" fmla="*/ 543314 w 1724699"/>
                <a:gd name="connsiteY3" fmla="*/ 210941 h 1235346"/>
                <a:gd name="connsiteX4" fmla="*/ 570656 w 1724699"/>
                <a:gd name="connsiteY4" fmla="*/ 78613 h 1235346"/>
                <a:gd name="connsiteX5" fmla="*/ 734705 w 1724699"/>
                <a:gd name="connsiteY5" fmla="*/ 78613 h 1235346"/>
                <a:gd name="connsiteX6" fmla="*/ 1687105 w 1724699"/>
                <a:gd name="connsiteY6" fmla="*/ 1032290 h 1235346"/>
                <a:gd name="connsiteX7" fmla="*/ 1687105 w 1724699"/>
                <a:gd name="connsiteY7" fmla="*/ 1201123 h 1235346"/>
                <a:gd name="connsiteX8" fmla="*/ 1523055 w 1724699"/>
                <a:gd name="connsiteY8" fmla="*/ 1201123 h 1235346"/>
                <a:gd name="connsiteX9" fmla="*/ 948881 w 1724699"/>
                <a:gd name="connsiteY9" fmla="*/ 630741 h 1235346"/>
                <a:gd name="connsiteX10" fmla="*/ 926097 w 1724699"/>
                <a:gd name="connsiteY10" fmla="*/ 758507 h 1235346"/>
                <a:gd name="connsiteX11" fmla="*/ 757490 w 1724699"/>
                <a:gd name="connsiteY11" fmla="*/ 758507 h 1235346"/>
                <a:gd name="connsiteX12" fmla="*/ 92891 w 1724699"/>
                <a:gd name="connsiteY12" fmla="*/ 93016 h 123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4699" h="1235346">
                  <a:moveTo>
                    <a:pt x="0" y="0"/>
                  </a:moveTo>
                  <a:lnTo>
                    <a:pt x="332656" y="0"/>
                  </a:lnTo>
                  <a:lnTo>
                    <a:pt x="344720" y="12081"/>
                  </a:lnTo>
                  <a:cubicBezTo>
                    <a:pt x="397741" y="65173"/>
                    <a:pt x="462998" y="130517"/>
                    <a:pt x="543314" y="210941"/>
                  </a:cubicBezTo>
                  <a:cubicBezTo>
                    <a:pt x="525086" y="169873"/>
                    <a:pt x="534200" y="115117"/>
                    <a:pt x="570656" y="78613"/>
                  </a:cubicBezTo>
                  <a:cubicBezTo>
                    <a:pt x="616225" y="32982"/>
                    <a:pt x="689136" y="32982"/>
                    <a:pt x="734705" y="78613"/>
                  </a:cubicBezTo>
                  <a:cubicBezTo>
                    <a:pt x="734705" y="78613"/>
                    <a:pt x="734705" y="78613"/>
                    <a:pt x="1687105" y="1032290"/>
                  </a:cubicBezTo>
                  <a:cubicBezTo>
                    <a:pt x="1737231" y="1082484"/>
                    <a:pt x="1737231" y="1155492"/>
                    <a:pt x="1687105" y="1201123"/>
                  </a:cubicBezTo>
                  <a:cubicBezTo>
                    <a:pt x="1641535" y="1246754"/>
                    <a:pt x="1568624" y="1246754"/>
                    <a:pt x="1523055" y="1201123"/>
                  </a:cubicBezTo>
                  <a:cubicBezTo>
                    <a:pt x="1523055" y="1201123"/>
                    <a:pt x="1523055" y="1201123"/>
                    <a:pt x="948881" y="630741"/>
                  </a:cubicBezTo>
                  <a:cubicBezTo>
                    <a:pt x="967109" y="671809"/>
                    <a:pt x="957995" y="726566"/>
                    <a:pt x="926097" y="758507"/>
                  </a:cubicBezTo>
                  <a:cubicBezTo>
                    <a:pt x="875970" y="808701"/>
                    <a:pt x="803059" y="808701"/>
                    <a:pt x="757490" y="758507"/>
                  </a:cubicBezTo>
                  <a:cubicBezTo>
                    <a:pt x="757490" y="758507"/>
                    <a:pt x="757490" y="758507"/>
                    <a:pt x="92891" y="9301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>
              <a:off x="1" y="1386774"/>
              <a:ext cx="968691" cy="1335630"/>
            </a:xfrm>
            <a:custGeom>
              <a:avLst/>
              <a:gdLst>
                <a:gd name="connsiteX0" fmla="*/ 0 w 968691"/>
                <a:gd name="connsiteY0" fmla="*/ 0 h 1335630"/>
                <a:gd name="connsiteX1" fmla="*/ 9078 w 968691"/>
                <a:gd name="connsiteY1" fmla="*/ 1720 h 1335630"/>
                <a:gd name="connsiteX2" fmla="*/ 51996 w 968691"/>
                <a:gd name="connsiteY2" fmla="*/ 29848 h 1335630"/>
                <a:gd name="connsiteX3" fmla="*/ 188819 w 968691"/>
                <a:gd name="connsiteY3" fmla="*/ 166848 h 1335630"/>
                <a:gd name="connsiteX4" fmla="*/ 228920 w 968691"/>
                <a:gd name="connsiteY4" fmla="*/ 207002 h 1335630"/>
                <a:gd name="connsiteX5" fmla="*/ 234562 w 968691"/>
                <a:gd name="connsiteY5" fmla="*/ 207002 h 1335630"/>
                <a:gd name="connsiteX6" fmla="*/ 251004 w 968691"/>
                <a:gd name="connsiteY6" fmla="*/ 223379 h 1335630"/>
                <a:gd name="connsiteX7" fmla="*/ 929535 w 968691"/>
                <a:gd name="connsiteY7" fmla="*/ 899187 h 1335630"/>
                <a:gd name="connsiteX8" fmla="*/ 929535 w 968691"/>
                <a:gd name="connsiteY8" fmla="*/ 1092581 h 1335630"/>
                <a:gd name="connsiteX9" fmla="*/ 736362 w 968691"/>
                <a:gd name="connsiteY9" fmla="*/ 1092581 h 1335630"/>
                <a:gd name="connsiteX10" fmla="*/ 402226 w 968691"/>
                <a:gd name="connsiteY10" fmla="*/ 758061 h 1335630"/>
                <a:gd name="connsiteX11" fmla="*/ 240379 w 968691"/>
                <a:gd name="connsiteY11" fmla="*/ 778969 h 1335630"/>
                <a:gd name="connsiteX12" fmla="*/ 219495 w 968691"/>
                <a:gd name="connsiteY12" fmla="*/ 941002 h 1335630"/>
                <a:gd name="connsiteX13" fmla="*/ 235158 w 968691"/>
                <a:gd name="connsiteY13" fmla="*/ 967136 h 1335630"/>
                <a:gd name="connsiteX14" fmla="*/ 271704 w 968691"/>
                <a:gd name="connsiteY14" fmla="*/ 1003724 h 1335630"/>
                <a:gd name="connsiteX15" fmla="*/ 376122 w 968691"/>
                <a:gd name="connsiteY15" fmla="*/ 1108262 h 1335630"/>
                <a:gd name="connsiteX16" fmla="*/ 376122 w 968691"/>
                <a:gd name="connsiteY16" fmla="*/ 1296429 h 1335630"/>
                <a:gd name="connsiteX17" fmla="*/ 279535 w 968691"/>
                <a:gd name="connsiteY17" fmla="*/ 1335630 h 1335630"/>
                <a:gd name="connsiteX18" fmla="*/ 182949 w 968691"/>
                <a:gd name="connsiteY18" fmla="*/ 1296429 h 1335630"/>
                <a:gd name="connsiteX19" fmla="*/ 14771 w 968691"/>
                <a:gd name="connsiteY19" fmla="*/ 1128978 h 1335630"/>
                <a:gd name="connsiteX20" fmla="*/ 0 w 968691"/>
                <a:gd name="connsiteY20" fmla="*/ 1114271 h 133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68691" h="1335630">
                  <a:moveTo>
                    <a:pt x="0" y="0"/>
                  </a:moveTo>
                  <a:lnTo>
                    <a:pt x="9078" y="1720"/>
                  </a:lnTo>
                  <a:cubicBezTo>
                    <a:pt x="24840" y="7971"/>
                    <a:pt x="39511" y="17347"/>
                    <a:pt x="51996" y="29848"/>
                  </a:cubicBezTo>
                  <a:cubicBezTo>
                    <a:pt x="103811" y="81730"/>
                    <a:pt x="149148" y="127127"/>
                    <a:pt x="188819" y="166848"/>
                  </a:cubicBezTo>
                  <a:lnTo>
                    <a:pt x="228920" y="207002"/>
                  </a:lnTo>
                  <a:lnTo>
                    <a:pt x="234562" y="207002"/>
                  </a:lnTo>
                  <a:lnTo>
                    <a:pt x="251004" y="223379"/>
                  </a:lnTo>
                  <a:cubicBezTo>
                    <a:pt x="929535" y="899187"/>
                    <a:pt x="929535" y="899187"/>
                    <a:pt x="929535" y="899187"/>
                  </a:cubicBezTo>
                  <a:cubicBezTo>
                    <a:pt x="981743" y="956682"/>
                    <a:pt x="981743" y="1040312"/>
                    <a:pt x="929535" y="1092581"/>
                  </a:cubicBezTo>
                  <a:cubicBezTo>
                    <a:pt x="877325" y="1144850"/>
                    <a:pt x="788571" y="1144850"/>
                    <a:pt x="736362" y="1092581"/>
                  </a:cubicBezTo>
                  <a:cubicBezTo>
                    <a:pt x="402226" y="758061"/>
                    <a:pt x="402226" y="758061"/>
                    <a:pt x="402226" y="758061"/>
                  </a:cubicBezTo>
                  <a:cubicBezTo>
                    <a:pt x="350017" y="726700"/>
                    <a:pt x="282146" y="737154"/>
                    <a:pt x="240379" y="778969"/>
                  </a:cubicBezTo>
                  <a:cubicBezTo>
                    <a:pt x="198612" y="826010"/>
                    <a:pt x="188170" y="888733"/>
                    <a:pt x="219495" y="941002"/>
                  </a:cubicBezTo>
                  <a:cubicBezTo>
                    <a:pt x="235158" y="967136"/>
                    <a:pt x="235158" y="967136"/>
                    <a:pt x="235158" y="967136"/>
                  </a:cubicBezTo>
                  <a:cubicBezTo>
                    <a:pt x="271704" y="1003724"/>
                    <a:pt x="271704" y="1003724"/>
                    <a:pt x="271704" y="1003724"/>
                  </a:cubicBezTo>
                  <a:cubicBezTo>
                    <a:pt x="376122" y="1108262"/>
                    <a:pt x="376122" y="1108262"/>
                    <a:pt x="376122" y="1108262"/>
                  </a:cubicBezTo>
                  <a:cubicBezTo>
                    <a:pt x="428330" y="1160531"/>
                    <a:pt x="428330" y="1244160"/>
                    <a:pt x="376122" y="1296429"/>
                  </a:cubicBezTo>
                  <a:cubicBezTo>
                    <a:pt x="350017" y="1322563"/>
                    <a:pt x="314776" y="1335630"/>
                    <a:pt x="279535" y="1335630"/>
                  </a:cubicBezTo>
                  <a:cubicBezTo>
                    <a:pt x="244294" y="1335630"/>
                    <a:pt x="209053" y="1322563"/>
                    <a:pt x="182949" y="1296429"/>
                  </a:cubicBezTo>
                  <a:cubicBezTo>
                    <a:pt x="123235" y="1236973"/>
                    <a:pt x="67254" y="1181234"/>
                    <a:pt x="14771" y="1128978"/>
                  </a:cubicBezTo>
                  <a:lnTo>
                    <a:pt x="0" y="111427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1" name="Freeform 18"/>
            <p:cNvSpPr>
              <a:spLocks/>
            </p:cNvSpPr>
            <p:nvPr/>
          </p:nvSpPr>
          <p:spPr bwMode="auto">
            <a:xfrm>
              <a:off x="74776" y="2971108"/>
              <a:ext cx="1023805" cy="1024714"/>
            </a:xfrm>
            <a:custGeom>
              <a:avLst/>
              <a:gdLst>
                <a:gd name="connsiteX0" fmla="*/ 129849 w 1023805"/>
                <a:gd name="connsiteY0" fmla="*/ 0 h 1024714"/>
                <a:gd name="connsiteX1" fmla="*/ 222241 w 1023805"/>
                <a:gd name="connsiteY1" fmla="*/ 37505 h 1024714"/>
                <a:gd name="connsiteX2" fmla="*/ 535557 w 1023805"/>
                <a:gd name="connsiteY2" fmla="*/ 351227 h 1024714"/>
                <a:gd name="connsiteX3" fmla="*/ 570628 w 1023805"/>
                <a:gd name="connsiteY3" fmla="*/ 386343 h 1024714"/>
                <a:gd name="connsiteX4" fmla="*/ 571833 w 1023805"/>
                <a:gd name="connsiteY4" fmla="*/ 387133 h 1024714"/>
                <a:gd name="connsiteX5" fmla="*/ 986349 w 1023805"/>
                <a:gd name="connsiteY5" fmla="*/ 802186 h 1024714"/>
                <a:gd name="connsiteX6" fmla="*/ 986349 w 1023805"/>
                <a:gd name="connsiteY6" fmla="*/ 987210 h 1024714"/>
                <a:gd name="connsiteX7" fmla="*/ 801565 w 1023805"/>
                <a:gd name="connsiteY7" fmla="*/ 987210 h 1024714"/>
                <a:gd name="connsiteX8" fmla="*/ 488249 w 1023805"/>
                <a:gd name="connsiteY8" fmla="*/ 673488 h 1024714"/>
                <a:gd name="connsiteX9" fmla="*/ 453217 w 1023805"/>
                <a:gd name="connsiteY9" fmla="*/ 638411 h 1024714"/>
                <a:gd name="connsiteX10" fmla="*/ 451973 w 1023805"/>
                <a:gd name="connsiteY10" fmla="*/ 637582 h 1024714"/>
                <a:gd name="connsiteX11" fmla="*/ 37457 w 1023805"/>
                <a:gd name="connsiteY11" fmla="*/ 222528 h 1024714"/>
                <a:gd name="connsiteX12" fmla="*/ 37457 w 1023805"/>
                <a:gd name="connsiteY12" fmla="*/ 37505 h 1024714"/>
                <a:gd name="connsiteX13" fmla="*/ 129849 w 1023805"/>
                <a:gd name="connsiteY13" fmla="*/ 0 h 102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3805" h="1024714">
                  <a:moveTo>
                    <a:pt x="129849" y="0"/>
                  </a:moveTo>
                  <a:cubicBezTo>
                    <a:pt x="163560" y="0"/>
                    <a:pt x="197270" y="12501"/>
                    <a:pt x="222241" y="37505"/>
                  </a:cubicBezTo>
                  <a:cubicBezTo>
                    <a:pt x="377685" y="193150"/>
                    <a:pt x="474837" y="290428"/>
                    <a:pt x="535557" y="351227"/>
                  </a:cubicBezTo>
                  <a:lnTo>
                    <a:pt x="570628" y="386343"/>
                  </a:lnTo>
                  <a:lnTo>
                    <a:pt x="571833" y="387133"/>
                  </a:lnTo>
                  <a:cubicBezTo>
                    <a:pt x="986349" y="802186"/>
                    <a:pt x="986349" y="802186"/>
                    <a:pt x="986349" y="802186"/>
                  </a:cubicBezTo>
                  <a:cubicBezTo>
                    <a:pt x="1036291" y="852192"/>
                    <a:pt x="1036291" y="937203"/>
                    <a:pt x="986349" y="987210"/>
                  </a:cubicBezTo>
                  <a:cubicBezTo>
                    <a:pt x="931413" y="1037216"/>
                    <a:pt x="851507" y="1037216"/>
                    <a:pt x="801565" y="987210"/>
                  </a:cubicBezTo>
                  <a:cubicBezTo>
                    <a:pt x="646121" y="831565"/>
                    <a:pt x="548969" y="734287"/>
                    <a:pt x="488249" y="673488"/>
                  </a:cubicBezTo>
                  <a:lnTo>
                    <a:pt x="453217" y="638411"/>
                  </a:lnTo>
                  <a:lnTo>
                    <a:pt x="451973" y="637582"/>
                  </a:lnTo>
                  <a:cubicBezTo>
                    <a:pt x="37457" y="222528"/>
                    <a:pt x="37457" y="222528"/>
                    <a:pt x="37457" y="222528"/>
                  </a:cubicBezTo>
                  <a:cubicBezTo>
                    <a:pt x="-12485" y="172522"/>
                    <a:pt x="-12485" y="92512"/>
                    <a:pt x="37457" y="37505"/>
                  </a:cubicBezTo>
                  <a:cubicBezTo>
                    <a:pt x="62428" y="12501"/>
                    <a:pt x="96138" y="0"/>
                    <a:pt x="129849" y="0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55" y="2736439"/>
            <a:ext cx="7503394" cy="224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01" y="1739761"/>
            <a:ext cx="2593234" cy="4045177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891516" y="1704840"/>
            <a:ext cx="5897526" cy="419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lang="ru-RU" sz="1400" spc="20" dirty="0">
                <a:latin typeface="Plumb" pitchFamily="50" charset="0"/>
                <a:cs typeface="Calibri"/>
              </a:rPr>
              <a:t>6</a:t>
            </a:r>
            <a:r>
              <a:rPr lang="ru-RU" sz="1400" spc="25" dirty="0">
                <a:latin typeface="Plumb" pitchFamily="50" charset="0"/>
                <a:cs typeface="Calibri"/>
              </a:rPr>
              <a:t> </a:t>
            </a:r>
            <a:r>
              <a:rPr lang="ru-RU" sz="1400" spc="60" dirty="0">
                <a:latin typeface="Plumb" pitchFamily="50" charset="0"/>
                <a:cs typeface="Calibri"/>
              </a:rPr>
              <a:t>августа</a:t>
            </a:r>
            <a:r>
              <a:rPr lang="ru-RU" sz="1400" spc="65" dirty="0">
                <a:latin typeface="Plumb" pitchFamily="50" charset="0"/>
                <a:cs typeface="Calibri"/>
              </a:rPr>
              <a:t> </a:t>
            </a:r>
            <a:r>
              <a:rPr lang="ru-RU" sz="1400" spc="15" dirty="0">
                <a:latin typeface="Plumb" pitchFamily="50" charset="0"/>
                <a:cs typeface="Calibri"/>
              </a:rPr>
              <a:t>1956</a:t>
            </a:r>
            <a:r>
              <a:rPr lang="ru-RU" sz="1400" spc="20" dirty="0">
                <a:latin typeface="Plumb" pitchFamily="50" charset="0"/>
                <a:cs typeface="Calibri"/>
              </a:rPr>
              <a:t> </a:t>
            </a:r>
            <a:r>
              <a:rPr lang="ru-RU" sz="1400" spc="40" dirty="0">
                <a:latin typeface="Plumb" pitchFamily="50" charset="0"/>
                <a:cs typeface="Calibri"/>
              </a:rPr>
              <a:t>года</a:t>
            </a:r>
            <a:r>
              <a:rPr lang="ru-RU" sz="1400" spc="45" dirty="0">
                <a:latin typeface="Plumb" pitchFamily="50" charset="0"/>
                <a:cs typeface="Calibri"/>
              </a:rPr>
              <a:t> </a:t>
            </a:r>
            <a:r>
              <a:rPr lang="ru-RU" sz="1400" spc="40" dirty="0">
                <a:latin typeface="Plumb" pitchFamily="50" charset="0"/>
                <a:cs typeface="Calibri"/>
              </a:rPr>
              <a:t>приказом</a:t>
            </a:r>
            <a:r>
              <a:rPr lang="ru-RU" sz="1400" spc="45" dirty="0">
                <a:latin typeface="Plumb" pitchFamily="50" charset="0"/>
                <a:cs typeface="Calibri"/>
              </a:rPr>
              <a:t> </a:t>
            </a:r>
            <a:r>
              <a:rPr lang="ru-RU" sz="1400" spc="40" dirty="0">
                <a:latin typeface="Plumb" pitchFamily="50" charset="0"/>
                <a:cs typeface="Calibri"/>
              </a:rPr>
              <a:t>министра</a:t>
            </a:r>
            <a:r>
              <a:rPr lang="ru-RU" sz="1400" spc="45" dirty="0">
                <a:latin typeface="Plumb" pitchFamily="50" charset="0"/>
                <a:cs typeface="Calibri"/>
              </a:rPr>
              <a:t> </a:t>
            </a:r>
            <a:r>
              <a:rPr lang="ru-RU" sz="1400" spc="50" dirty="0">
                <a:latin typeface="Plumb" pitchFamily="50" charset="0"/>
                <a:cs typeface="Calibri"/>
              </a:rPr>
              <a:t>электротехнической </a:t>
            </a:r>
            <a:r>
              <a:rPr lang="ru-RU" sz="1400" spc="55" dirty="0">
                <a:latin typeface="Plumb" pitchFamily="50" charset="0"/>
                <a:cs typeface="Calibri"/>
              </a:rPr>
              <a:t> </a:t>
            </a:r>
            <a:r>
              <a:rPr lang="ru-RU" sz="1400" spc="40" dirty="0">
                <a:latin typeface="Plumb" pitchFamily="50" charset="0"/>
                <a:cs typeface="Calibri"/>
              </a:rPr>
              <a:t>промышленности </a:t>
            </a:r>
            <a:r>
              <a:rPr lang="ru-RU" sz="1400" spc="30" dirty="0">
                <a:latin typeface="Plumb" pitchFamily="50" charset="0"/>
                <a:cs typeface="Calibri"/>
              </a:rPr>
              <a:t>было </a:t>
            </a:r>
            <a:r>
              <a:rPr lang="ru-RU" sz="1400" spc="25" dirty="0">
                <a:latin typeface="Plumb" pitchFamily="50" charset="0"/>
                <a:cs typeface="Calibri"/>
              </a:rPr>
              <a:t>учреждено </a:t>
            </a:r>
            <a:r>
              <a:rPr lang="ru-RU" sz="1400" spc="85" dirty="0">
                <a:latin typeface="Plumb" pitchFamily="50" charset="0"/>
                <a:cs typeface="Calibri"/>
              </a:rPr>
              <a:t>«ОКБ </a:t>
            </a:r>
            <a:r>
              <a:rPr lang="ru-RU" sz="1400" spc="65" dirty="0" err="1">
                <a:latin typeface="Plumb" pitchFamily="50" charset="0"/>
                <a:cs typeface="Calibri"/>
              </a:rPr>
              <a:t>Главкабель</a:t>
            </a:r>
            <a:r>
              <a:rPr lang="ru-RU" sz="1400" spc="65" dirty="0">
                <a:latin typeface="Plumb" pitchFamily="50" charset="0"/>
                <a:cs typeface="Calibri"/>
              </a:rPr>
              <a:t>», </a:t>
            </a:r>
            <a:r>
              <a:rPr lang="ru-RU" sz="1400" spc="30" dirty="0">
                <a:latin typeface="Plumb" pitchFamily="50" charset="0"/>
                <a:cs typeface="Calibri"/>
              </a:rPr>
              <a:t>которое </a:t>
            </a:r>
            <a:r>
              <a:rPr lang="ru-RU" sz="1400" spc="35" dirty="0">
                <a:latin typeface="Plumb" pitchFamily="50" charset="0"/>
                <a:cs typeface="Calibri"/>
              </a:rPr>
              <a:t> </a:t>
            </a:r>
            <a:r>
              <a:rPr lang="ru-RU" sz="1400" spc="10" dirty="0">
                <a:latin typeface="Plumb" pitchFamily="50" charset="0"/>
                <a:cs typeface="Calibri"/>
              </a:rPr>
              <a:t>годом</a:t>
            </a:r>
            <a:r>
              <a:rPr lang="ru-RU" sz="1400" spc="15" dirty="0">
                <a:latin typeface="Plumb" pitchFamily="50" charset="0"/>
                <a:cs typeface="Calibri"/>
              </a:rPr>
              <a:t> </a:t>
            </a:r>
            <a:r>
              <a:rPr lang="ru-RU" sz="1400" spc="40" dirty="0">
                <a:latin typeface="Plumb" pitchFamily="50" charset="0"/>
                <a:cs typeface="Calibri"/>
              </a:rPr>
              <a:t>позже</a:t>
            </a:r>
            <a:r>
              <a:rPr lang="ru-RU" sz="1400" spc="45" dirty="0">
                <a:latin typeface="Plumb" pitchFamily="50" charset="0"/>
                <a:cs typeface="Calibri"/>
              </a:rPr>
              <a:t> </a:t>
            </a:r>
            <a:r>
              <a:rPr lang="ru-RU" sz="1400" spc="30" dirty="0">
                <a:latin typeface="Plumb" pitchFamily="50" charset="0"/>
                <a:cs typeface="Calibri"/>
              </a:rPr>
              <a:t>было</a:t>
            </a:r>
            <a:r>
              <a:rPr lang="ru-RU" sz="1400" spc="35" dirty="0">
                <a:latin typeface="Plumb" pitchFamily="50" charset="0"/>
                <a:cs typeface="Calibri"/>
              </a:rPr>
              <a:t> </a:t>
            </a:r>
            <a:r>
              <a:rPr lang="ru-RU" sz="1400" spc="30" dirty="0">
                <a:latin typeface="Plumb" pitchFamily="50" charset="0"/>
                <a:cs typeface="Calibri"/>
              </a:rPr>
              <a:t>переименовано</a:t>
            </a:r>
            <a:r>
              <a:rPr lang="ru-RU" sz="1400" spc="35" dirty="0">
                <a:latin typeface="Plumb" pitchFamily="50" charset="0"/>
                <a:cs typeface="Calibri"/>
              </a:rPr>
              <a:t> </a:t>
            </a:r>
            <a:r>
              <a:rPr lang="ru-RU" sz="1400" spc="85" dirty="0">
                <a:latin typeface="Plumb" pitchFamily="50" charset="0"/>
                <a:cs typeface="Calibri"/>
              </a:rPr>
              <a:t>в</a:t>
            </a:r>
            <a:r>
              <a:rPr lang="ru-RU" sz="1400" spc="90" dirty="0">
                <a:latin typeface="Plumb" pitchFamily="50" charset="0"/>
                <a:cs typeface="Calibri"/>
              </a:rPr>
              <a:t> </a:t>
            </a:r>
            <a:r>
              <a:rPr lang="ru-RU" sz="1400" spc="15" dirty="0">
                <a:latin typeface="Plumb" pitchFamily="50" charset="0"/>
                <a:cs typeface="Calibri"/>
              </a:rPr>
              <a:t>Особое</a:t>
            </a:r>
            <a:r>
              <a:rPr lang="ru-RU" sz="1400" spc="20" dirty="0">
                <a:latin typeface="Plumb" pitchFamily="50" charset="0"/>
                <a:cs typeface="Calibri"/>
              </a:rPr>
              <a:t> </a:t>
            </a:r>
            <a:r>
              <a:rPr lang="ru-RU" sz="1400" spc="45" dirty="0">
                <a:latin typeface="Plumb" pitchFamily="50" charset="0"/>
                <a:cs typeface="Calibri"/>
              </a:rPr>
              <a:t>конструкторское </a:t>
            </a:r>
            <a:r>
              <a:rPr lang="ru-RU" sz="1400" spc="50" dirty="0">
                <a:latin typeface="Plumb" pitchFamily="50" charset="0"/>
                <a:cs typeface="Calibri"/>
              </a:rPr>
              <a:t> </a:t>
            </a:r>
            <a:r>
              <a:rPr lang="ru-RU" sz="1400" spc="10" dirty="0">
                <a:latin typeface="Plumb" pitchFamily="50" charset="0"/>
                <a:cs typeface="Calibri"/>
              </a:rPr>
              <a:t>бюро</a:t>
            </a:r>
            <a:r>
              <a:rPr lang="ru-RU" sz="1400" spc="15" dirty="0">
                <a:latin typeface="Plumb" pitchFamily="50" charset="0"/>
                <a:cs typeface="Calibri"/>
              </a:rPr>
              <a:t> </a:t>
            </a:r>
            <a:r>
              <a:rPr lang="ru-RU" sz="1400" spc="45" dirty="0">
                <a:latin typeface="Plumb" pitchFamily="50" charset="0"/>
                <a:cs typeface="Calibri"/>
              </a:rPr>
              <a:t>кабельной</a:t>
            </a:r>
            <a:r>
              <a:rPr lang="ru-RU" sz="1400" spc="15" dirty="0">
                <a:latin typeface="Plumb" pitchFamily="50" charset="0"/>
                <a:cs typeface="Calibri"/>
              </a:rPr>
              <a:t> </a:t>
            </a:r>
            <a:r>
              <a:rPr lang="ru-RU" sz="1400" spc="40" dirty="0">
                <a:latin typeface="Plumb" pitchFamily="50" charset="0"/>
                <a:cs typeface="Calibri"/>
              </a:rPr>
              <a:t>промышленности</a:t>
            </a:r>
            <a:r>
              <a:rPr lang="ru-RU" sz="1400" spc="15" dirty="0">
                <a:latin typeface="Plumb" pitchFamily="50" charset="0"/>
                <a:cs typeface="Calibri"/>
              </a:rPr>
              <a:t> </a:t>
            </a:r>
            <a:r>
              <a:rPr lang="ru-RU" sz="1400" spc="75" dirty="0">
                <a:latin typeface="Plumb" pitchFamily="50" charset="0"/>
                <a:cs typeface="Calibri"/>
              </a:rPr>
              <a:t>(ОКБ</a:t>
            </a:r>
            <a:r>
              <a:rPr lang="ru-RU" sz="1400" spc="10" dirty="0">
                <a:latin typeface="Plumb" pitchFamily="50" charset="0"/>
                <a:cs typeface="Calibri"/>
              </a:rPr>
              <a:t> </a:t>
            </a:r>
            <a:r>
              <a:rPr lang="ru-RU" sz="1400" spc="65" dirty="0">
                <a:latin typeface="Plumb" pitchFamily="50" charset="0"/>
                <a:cs typeface="Calibri"/>
              </a:rPr>
              <a:t>КП).</a:t>
            </a:r>
            <a:endParaRPr lang="ru-RU" sz="1400" dirty="0">
              <a:latin typeface="Plumb" pitchFamily="50" charset="0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ru-RU" sz="1400" dirty="0">
              <a:latin typeface="Plumb" pitchFamily="50" charset="0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lang="ru-RU" sz="1400" b="1" spc="-10" dirty="0" smtClean="0">
                <a:latin typeface="Plumb" pitchFamily="50" charset="0"/>
                <a:cs typeface="Trebuchet MS"/>
              </a:rPr>
              <a:t>Его</a:t>
            </a:r>
            <a:r>
              <a:rPr lang="ru-RU" sz="1400" b="1" spc="150" dirty="0" smtClean="0">
                <a:latin typeface="Plumb" pitchFamily="50" charset="0"/>
                <a:cs typeface="Trebuchet MS"/>
              </a:rPr>
              <a:t> </a:t>
            </a:r>
            <a:r>
              <a:rPr lang="ru-RU" sz="1400" b="1" spc="-40" dirty="0" smtClean="0">
                <a:latin typeface="Plumb" pitchFamily="50" charset="0"/>
                <a:cs typeface="Trebuchet MS"/>
              </a:rPr>
              <a:t>руководителем</a:t>
            </a:r>
            <a:r>
              <a:rPr lang="ru-RU" sz="1400" b="1" spc="145" dirty="0" smtClean="0">
                <a:latin typeface="Plumb" pitchFamily="50" charset="0"/>
                <a:cs typeface="Trebuchet MS"/>
              </a:rPr>
              <a:t> </a:t>
            </a:r>
            <a:r>
              <a:rPr lang="ru-RU" sz="1400" b="1" spc="-20" dirty="0" smtClean="0">
                <a:latin typeface="Plumb" pitchFamily="50" charset="0"/>
                <a:cs typeface="Trebuchet MS"/>
              </a:rPr>
              <a:t>был</a:t>
            </a:r>
            <a:r>
              <a:rPr lang="ru-RU" sz="1400" b="1" spc="130" dirty="0" smtClean="0">
                <a:latin typeface="Plumb" pitchFamily="50" charset="0"/>
                <a:cs typeface="Trebuchet MS"/>
              </a:rPr>
              <a:t> </a:t>
            </a:r>
            <a:r>
              <a:rPr lang="ru-RU" sz="1400" b="1" spc="-20" dirty="0" smtClean="0">
                <a:latin typeface="Plumb" pitchFamily="50" charset="0"/>
                <a:cs typeface="Trebuchet MS"/>
              </a:rPr>
              <a:t>назначен</a:t>
            </a:r>
            <a:r>
              <a:rPr lang="ru-RU" sz="1400" b="1" spc="135" dirty="0" smtClean="0">
                <a:latin typeface="Plumb" pitchFamily="50" charset="0"/>
                <a:cs typeface="Trebuchet MS"/>
              </a:rPr>
              <a:t> </a:t>
            </a:r>
            <a:r>
              <a:rPr lang="ru-RU" sz="1400" b="1" spc="-30" dirty="0" err="1" smtClean="0">
                <a:solidFill>
                  <a:srgbClr val="009999"/>
                </a:solidFill>
                <a:latin typeface="Plumb" pitchFamily="50" charset="0"/>
                <a:cs typeface="Trebuchet MS"/>
              </a:rPr>
              <a:t>Орлович</a:t>
            </a:r>
            <a:r>
              <a:rPr lang="ru-RU" sz="1400" b="1" spc="140" dirty="0" smtClean="0">
                <a:solidFill>
                  <a:srgbClr val="009999"/>
                </a:solidFill>
                <a:latin typeface="Plumb" pitchFamily="50" charset="0"/>
                <a:cs typeface="Trebuchet MS"/>
              </a:rPr>
              <a:t> </a:t>
            </a:r>
            <a:r>
              <a:rPr lang="ru-RU" sz="1400" b="1" spc="-55" dirty="0" smtClean="0">
                <a:solidFill>
                  <a:srgbClr val="009999"/>
                </a:solidFill>
                <a:latin typeface="Plumb" pitchFamily="50" charset="0"/>
                <a:cs typeface="Trebuchet MS"/>
              </a:rPr>
              <a:t>Теодор</a:t>
            </a:r>
            <a:r>
              <a:rPr lang="ru-RU" sz="1400" b="1" spc="140" dirty="0" smtClean="0">
                <a:solidFill>
                  <a:srgbClr val="009999"/>
                </a:solidFill>
                <a:latin typeface="Plumb" pitchFamily="50" charset="0"/>
                <a:cs typeface="Trebuchet MS"/>
              </a:rPr>
              <a:t> </a:t>
            </a:r>
            <a:r>
              <a:rPr lang="ru-RU" sz="1400" b="1" spc="-25" dirty="0" err="1" smtClean="0">
                <a:solidFill>
                  <a:srgbClr val="009999"/>
                </a:solidFill>
                <a:latin typeface="Plumb" pitchFamily="50" charset="0"/>
                <a:cs typeface="Trebuchet MS"/>
              </a:rPr>
              <a:t>Максович</a:t>
            </a:r>
            <a:r>
              <a:rPr lang="ru-RU" sz="1400" b="1" spc="-25" dirty="0" smtClean="0">
                <a:solidFill>
                  <a:srgbClr val="009999"/>
                </a:solidFill>
                <a:latin typeface="Plumb" pitchFamily="50" charset="0"/>
                <a:cs typeface="Trebuchet MS"/>
              </a:rPr>
              <a:t>. </a:t>
            </a:r>
            <a:r>
              <a:rPr lang="ru-RU" sz="1400" b="1" spc="-405" dirty="0" smtClean="0">
                <a:solidFill>
                  <a:srgbClr val="009999"/>
                </a:solidFill>
                <a:latin typeface="Plumb" pitchFamily="50" charset="0"/>
                <a:cs typeface="Trebuchet MS"/>
              </a:rPr>
              <a:t> </a:t>
            </a:r>
          </a:p>
          <a:p>
            <a:pPr marL="12700" marR="5080">
              <a:lnSpc>
                <a:spcPct val="100000"/>
              </a:lnSpc>
            </a:pPr>
            <a:r>
              <a:rPr lang="ru-RU" sz="1400" b="1" spc="-35" dirty="0" smtClean="0">
                <a:latin typeface="Plumb" pitchFamily="50" charset="0"/>
                <a:cs typeface="Trebuchet MS"/>
              </a:rPr>
              <a:t>Именно</a:t>
            </a:r>
            <a:r>
              <a:rPr lang="ru-RU" sz="1400" b="1" spc="-114" dirty="0" smtClean="0">
                <a:latin typeface="Plumb" pitchFamily="50" charset="0"/>
                <a:cs typeface="Trebuchet MS"/>
              </a:rPr>
              <a:t> </a:t>
            </a:r>
            <a:r>
              <a:rPr lang="ru-RU" sz="1400" b="1" spc="-50" dirty="0" smtClean="0">
                <a:latin typeface="Plumb" pitchFamily="50" charset="0"/>
                <a:cs typeface="Trebuchet MS"/>
              </a:rPr>
              <a:t>с</a:t>
            </a:r>
            <a:r>
              <a:rPr lang="ru-RU" sz="1400" b="1" spc="-100" dirty="0" smtClean="0">
                <a:latin typeface="Plumb" pitchFamily="50" charset="0"/>
                <a:cs typeface="Trebuchet MS"/>
              </a:rPr>
              <a:t> </a:t>
            </a:r>
            <a:r>
              <a:rPr lang="ru-RU" sz="1400" b="1" spc="-45" dirty="0" smtClean="0">
                <a:latin typeface="Plumb" pitchFamily="50" charset="0"/>
                <a:cs typeface="Trebuchet MS"/>
              </a:rPr>
              <a:t>этого</a:t>
            </a:r>
            <a:r>
              <a:rPr lang="ru-RU" sz="1400" b="1" spc="-85" dirty="0" smtClean="0">
                <a:latin typeface="Plumb" pitchFamily="50" charset="0"/>
                <a:cs typeface="Trebuchet MS"/>
              </a:rPr>
              <a:t> </a:t>
            </a:r>
            <a:r>
              <a:rPr lang="ru-RU" sz="1400" b="1" spc="-40" dirty="0" smtClean="0">
                <a:latin typeface="Plumb" pitchFamily="50" charset="0"/>
                <a:cs typeface="Trebuchet MS"/>
              </a:rPr>
              <a:t>момента</a:t>
            </a:r>
            <a:r>
              <a:rPr lang="ru-RU" sz="1400" b="1" spc="-114" dirty="0" smtClean="0">
                <a:latin typeface="Plumb" pitchFamily="50" charset="0"/>
                <a:cs typeface="Trebuchet MS"/>
              </a:rPr>
              <a:t> </a:t>
            </a:r>
            <a:r>
              <a:rPr lang="ru-RU" sz="1400" b="1" spc="-15" dirty="0" smtClean="0">
                <a:latin typeface="Plumb" pitchFamily="50" charset="0"/>
                <a:cs typeface="Trebuchet MS"/>
              </a:rPr>
              <a:t>и</a:t>
            </a:r>
            <a:r>
              <a:rPr lang="ru-RU" sz="1400" b="1" spc="-100" dirty="0" smtClean="0">
                <a:latin typeface="Plumb" pitchFamily="50" charset="0"/>
                <a:cs typeface="Trebuchet MS"/>
              </a:rPr>
              <a:t> </a:t>
            </a:r>
            <a:r>
              <a:rPr lang="ru-RU" sz="1400" b="1" spc="-30" dirty="0" smtClean="0">
                <a:latin typeface="Plumb" pitchFamily="50" charset="0"/>
                <a:cs typeface="Trebuchet MS"/>
              </a:rPr>
              <a:t>начинается</a:t>
            </a:r>
            <a:r>
              <a:rPr lang="ru-RU" sz="1400" b="1" spc="-105" dirty="0" smtClean="0">
                <a:latin typeface="Plumb" pitchFamily="50" charset="0"/>
                <a:cs typeface="Trebuchet MS"/>
              </a:rPr>
              <a:t> </a:t>
            </a:r>
            <a:r>
              <a:rPr lang="ru-RU" sz="1400" b="1" spc="-35" dirty="0" smtClean="0">
                <a:latin typeface="Plumb" pitchFamily="50" charset="0"/>
                <a:cs typeface="Trebuchet MS"/>
              </a:rPr>
              <a:t>история</a:t>
            </a:r>
            <a:r>
              <a:rPr lang="ru-RU" sz="1400" b="1" spc="-114" dirty="0" smtClean="0">
                <a:latin typeface="Plumb" pitchFamily="50" charset="0"/>
                <a:cs typeface="Trebuchet MS"/>
              </a:rPr>
              <a:t> </a:t>
            </a:r>
            <a:r>
              <a:rPr lang="ru-RU" sz="1400" b="1" spc="10" dirty="0" smtClean="0">
                <a:latin typeface="Plumb" pitchFamily="50" charset="0"/>
                <a:cs typeface="Trebuchet MS"/>
              </a:rPr>
              <a:t>ОКБ</a:t>
            </a:r>
            <a:r>
              <a:rPr lang="ru-RU" sz="1400" b="1" spc="-110" dirty="0" smtClean="0">
                <a:latin typeface="Plumb" pitchFamily="50" charset="0"/>
                <a:cs typeface="Trebuchet MS"/>
              </a:rPr>
              <a:t> </a:t>
            </a:r>
            <a:r>
              <a:rPr lang="ru-RU" sz="1400" b="1" spc="-20" dirty="0" smtClean="0">
                <a:latin typeface="Plumb" pitchFamily="50" charset="0"/>
                <a:cs typeface="Trebuchet MS"/>
              </a:rPr>
              <a:t>КП.</a:t>
            </a:r>
            <a:endParaRPr lang="ru-RU" sz="1400" dirty="0" smtClean="0">
              <a:latin typeface="Plumb" pitchFamily="50" charset="0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ru-RU" sz="1400" dirty="0" smtClean="0">
              <a:latin typeface="Plumb" pitchFamily="50" charset="0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lang="ru-RU" sz="1400" spc="10" dirty="0">
                <a:latin typeface="Plumb" pitchFamily="50" charset="0"/>
                <a:cs typeface="Calibri"/>
              </a:rPr>
              <a:t>АО</a:t>
            </a:r>
            <a:r>
              <a:rPr lang="ru-RU" sz="1400" spc="140" dirty="0">
                <a:latin typeface="Plumb" pitchFamily="50" charset="0"/>
                <a:cs typeface="Calibri"/>
              </a:rPr>
              <a:t> </a:t>
            </a:r>
            <a:r>
              <a:rPr lang="ru-RU" sz="1400" spc="90" dirty="0">
                <a:latin typeface="Plumb" pitchFamily="50" charset="0"/>
                <a:cs typeface="Calibri"/>
              </a:rPr>
              <a:t>«ОКБ</a:t>
            </a:r>
            <a:r>
              <a:rPr lang="ru-RU" sz="1400" spc="150" dirty="0">
                <a:latin typeface="Plumb" pitchFamily="50" charset="0"/>
                <a:cs typeface="Calibri"/>
              </a:rPr>
              <a:t> </a:t>
            </a:r>
            <a:r>
              <a:rPr lang="ru-RU" sz="1400" spc="100" dirty="0">
                <a:latin typeface="Plumb" pitchFamily="50" charset="0"/>
                <a:cs typeface="Calibri"/>
              </a:rPr>
              <a:t>КП»</a:t>
            </a:r>
            <a:r>
              <a:rPr lang="ru-RU" sz="1400" spc="145" dirty="0">
                <a:latin typeface="Plumb" pitchFamily="50" charset="0"/>
                <a:cs typeface="Calibri"/>
              </a:rPr>
              <a:t> </a:t>
            </a:r>
            <a:r>
              <a:rPr lang="ru-RU" sz="1400" spc="35" dirty="0">
                <a:latin typeface="Plumb" pitchFamily="50" charset="0"/>
                <a:cs typeface="Calibri"/>
              </a:rPr>
              <a:t>принимало</a:t>
            </a:r>
            <a:r>
              <a:rPr lang="ru-RU" sz="1400" spc="150" dirty="0">
                <a:latin typeface="Plumb" pitchFamily="50" charset="0"/>
                <a:cs typeface="Calibri"/>
              </a:rPr>
              <a:t> </a:t>
            </a:r>
            <a:r>
              <a:rPr lang="ru-RU" sz="1400" spc="50" dirty="0">
                <a:latin typeface="Plumb" pitchFamily="50" charset="0"/>
                <a:cs typeface="Calibri"/>
              </a:rPr>
              <a:t>участие</a:t>
            </a:r>
            <a:r>
              <a:rPr lang="ru-RU" sz="1400" spc="135" dirty="0">
                <a:latin typeface="Plumb" pitchFamily="50" charset="0"/>
                <a:cs typeface="Calibri"/>
              </a:rPr>
              <a:t> </a:t>
            </a:r>
            <a:r>
              <a:rPr lang="ru-RU" sz="1400" spc="40" dirty="0">
                <a:latin typeface="Plumb" pitchFamily="50" charset="0"/>
                <a:cs typeface="Calibri"/>
              </a:rPr>
              <a:t>во</a:t>
            </a:r>
            <a:r>
              <a:rPr lang="ru-RU" sz="1400" spc="135" dirty="0">
                <a:latin typeface="Plumb" pitchFamily="50" charset="0"/>
                <a:cs typeface="Calibri"/>
              </a:rPr>
              <a:t> </a:t>
            </a:r>
            <a:r>
              <a:rPr lang="ru-RU" sz="1400" spc="70" dirty="0">
                <a:latin typeface="Plumb" pitchFamily="50" charset="0"/>
                <a:cs typeface="Calibri"/>
              </a:rPr>
              <a:t>всех</a:t>
            </a:r>
            <a:r>
              <a:rPr lang="ru-RU" sz="1400" spc="140" dirty="0">
                <a:latin typeface="Plumb" pitchFamily="50" charset="0"/>
                <a:cs typeface="Calibri"/>
              </a:rPr>
              <a:t> </a:t>
            </a:r>
            <a:r>
              <a:rPr lang="ru-RU" sz="1400" spc="50" dirty="0">
                <a:latin typeface="Plumb" pitchFamily="50" charset="0"/>
                <a:cs typeface="Calibri"/>
              </a:rPr>
              <a:t>крупнейших</a:t>
            </a:r>
            <a:r>
              <a:rPr lang="ru-RU" sz="1400" spc="150" dirty="0">
                <a:latin typeface="Plumb" pitchFamily="50" charset="0"/>
                <a:cs typeface="Calibri"/>
              </a:rPr>
              <a:t> </a:t>
            </a:r>
            <a:r>
              <a:rPr lang="ru-RU" sz="1400" spc="45" dirty="0">
                <a:latin typeface="Plumb" pitchFamily="50" charset="0"/>
                <a:cs typeface="Calibri"/>
              </a:rPr>
              <a:t>проектах </a:t>
            </a:r>
            <a:r>
              <a:rPr lang="ru-RU" sz="1400" spc="-300" dirty="0">
                <a:latin typeface="Plumb" pitchFamily="50" charset="0"/>
                <a:cs typeface="Calibri"/>
              </a:rPr>
              <a:t> </a:t>
            </a:r>
            <a:r>
              <a:rPr lang="ru-RU" sz="1400" spc="55" dirty="0">
                <a:latin typeface="Plumb" pitchFamily="50" charset="0"/>
                <a:cs typeface="Calibri"/>
              </a:rPr>
              <a:t>страны</a:t>
            </a:r>
            <a:r>
              <a:rPr lang="ru-RU" sz="1400" spc="10" dirty="0">
                <a:latin typeface="Plumb" pitchFamily="50" charset="0"/>
                <a:cs typeface="Calibri"/>
              </a:rPr>
              <a:t> </a:t>
            </a:r>
            <a:r>
              <a:rPr lang="ru-RU" sz="1400" spc="50" dirty="0">
                <a:latin typeface="Plumb" pitchFamily="50" charset="0"/>
                <a:cs typeface="Calibri"/>
              </a:rPr>
              <a:t>и</a:t>
            </a:r>
            <a:r>
              <a:rPr lang="ru-RU" sz="1400" spc="35" dirty="0">
                <a:latin typeface="Plumb" pitchFamily="50" charset="0"/>
                <a:cs typeface="Calibri"/>
              </a:rPr>
              <a:t> </a:t>
            </a:r>
            <a:r>
              <a:rPr lang="ru-RU" sz="1400" spc="50" dirty="0">
                <a:latin typeface="Plumb" pitchFamily="50" charset="0"/>
                <a:cs typeface="Calibri"/>
              </a:rPr>
              <a:t>научных</a:t>
            </a:r>
            <a:r>
              <a:rPr lang="ru-RU" sz="1400" spc="5" dirty="0">
                <a:latin typeface="Plumb" pitchFamily="50" charset="0"/>
                <a:cs typeface="Calibri"/>
              </a:rPr>
              <a:t> </a:t>
            </a:r>
            <a:r>
              <a:rPr lang="ru-RU" sz="1400" spc="50" dirty="0">
                <a:latin typeface="Plumb" pitchFamily="50" charset="0"/>
                <a:cs typeface="Calibri"/>
              </a:rPr>
              <a:t>событиях</a:t>
            </a:r>
            <a:r>
              <a:rPr lang="ru-RU" sz="1400" spc="10" dirty="0">
                <a:latin typeface="Plumb" pitchFamily="50" charset="0"/>
                <a:cs typeface="Calibri"/>
              </a:rPr>
              <a:t> </a:t>
            </a:r>
            <a:r>
              <a:rPr lang="ru-RU" sz="1400" spc="30" dirty="0">
                <a:latin typeface="Plumb" pitchFamily="50" charset="0"/>
                <a:cs typeface="Calibri"/>
              </a:rPr>
              <a:t>мирового</a:t>
            </a:r>
            <a:r>
              <a:rPr lang="ru-RU" sz="1400" spc="20" dirty="0">
                <a:latin typeface="Plumb" pitchFamily="50" charset="0"/>
                <a:cs typeface="Calibri"/>
              </a:rPr>
              <a:t> </a:t>
            </a:r>
            <a:r>
              <a:rPr lang="ru-RU" sz="1400" spc="45" dirty="0">
                <a:latin typeface="Plumb" pitchFamily="50" charset="0"/>
                <a:cs typeface="Calibri"/>
              </a:rPr>
              <a:t>масштаба.</a:t>
            </a:r>
            <a:endParaRPr lang="ru-RU" sz="1400" dirty="0">
              <a:latin typeface="Plumb" pitchFamily="50" charset="0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ru-RU" sz="1400" spc="80" dirty="0">
                <a:latin typeface="Plumb" pitchFamily="50" charset="0"/>
                <a:cs typeface="Calibri"/>
              </a:rPr>
              <a:t>Наша</a:t>
            </a:r>
            <a:r>
              <a:rPr lang="ru-RU" sz="1400" spc="5" dirty="0">
                <a:latin typeface="Plumb" pitchFamily="50" charset="0"/>
                <a:cs typeface="Calibri"/>
              </a:rPr>
              <a:t> </a:t>
            </a:r>
            <a:r>
              <a:rPr lang="ru-RU" sz="1400" spc="40" dirty="0">
                <a:latin typeface="Plumb" pitchFamily="50" charset="0"/>
                <a:cs typeface="Calibri"/>
              </a:rPr>
              <a:t>продукция</a:t>
            </a:r>
            <a:r>
              <a:rPr lang="ru-RU" sz="1400" spc="-5" dirty="0">
                <a:latin typeface="Plumb" pitchFamily="50" charset="0"/>
                <a:cs typeface="Calibri"/>
              </a:rPr>
              <a:t> </a:t>
            </a:r>
            <a:r>
              <a:rPr lang="ru-RU" sz="1400" spc="45" dirty="0">
                <a:latin typeface="Plumb" pitchFamily="50" charset="0"/>
                <a:cs typeface="Calibri"/>
              </a:rPr>
              <a:t>применялась:</a:t>
            </a:r>
            <a:endParaRPr lang="ru-RU" sz="1400" dirty="0">
              <a:latin typeface="Plumb" pitchFamily="50" charset="0"/>
              <a:cs typeface="Calibri"/>
            </a:endParaRPr>
          </a:p>
          <a:p>
            <a:pPr marL="190500" indent="-178435">
              <a:lnSpc>
                <a:spcPct val="100000"/>
              </a:lnSpc>
              <a:buChar char="•"/>
              <a:tabLst>
                <a:tab pos="191135" algn="l"/>
              </a:tabLst>
            </a:pPr>
            <a:r>
              <a:rPr lang="ru-RU" sz="1400" spc="50" dirty="0">
                <a:latin typeface="Plumb" pitchFamily="50" charset="0"/>
                <a:cs typeface="Calibri"/>
              </a:rPr>
              <a:t>на</a:t>
            </a:r>
            <a:r>
              <a:rPr lang="ru-RU" sz="1400" spc="345" dirty="0">
                <a:latin typeface="Plumb" pitchFamily="50" charset="0"/>
                <a:cs typeface="Calibri"/>
              </a:rPr>
              <a:t> </a:t>
            </a:r>
            <a:r>
              <a:rPr lang="ru-RU" sz="1400" spc="55" dirty="0">
                <a:latin typeface="Plumb" pitchFamily="50" charset="0"/>
                <a:cs typeface="Calibri"/>
              </a:rPr>
              <a:t>первых</a:t>
            </a:r>
            <a:r>
              <a:rPr lang="ru-RU" sz="1400" spc="345" dirty="0">
                <a:latin typeface="Plumb" pitchFamily="50" charset="0"/>
                <a:cs typeface="Calibri"/>
              </a:rPr>
              <a:t> </a:t>
            </a:r>
            <a:r>
              <a:rPr lang="ru-RU" sz="1400" spc="50" dirty="0">
                <a:latin typeface="Plumb" pitchFamily="50" charset="0"/>
                <a:cs typeface="Calibri"/>
              </a:rPr>
              <a:t>автоматических</a:t>
            </a:r>
            <a:r>
              <a:rPr lang="ru-RU" sz="1400" spc="355" dirty="0">
                <a:latin typeface="Plumb" pitchFamily="50" charset="0"/>
                <a:cs typeface="Calibri"/>
              </a:rPr>
              <a:t> </a:t>
            </a:r>
            <a:r>
              <a:rPr lang="ru-RU" sz="1400" spc="45" dirty="0">
                <a:latin typeface="Plumb" pitchFamily="50" charset="0"/>
                <a:cs typeface="Calibri"/>
              </a:rPr>
              <a:t>межпланетных</a:t>
            </a:r>
            <a:r>
              <a:rPr lang="ru-RU" sz="1400" spc="340" dirty="0">
                <a:latin typeface="Plumb" pitchFamily="50" charset="0"/>
                <a:cs typeface="Calibri"/>
              </a:rPr>
              <a:t> </a:t>
            </a:r>
            <a:r>
              <a:rPr lang="ru-RU" sz="1400" spc="55" dirty="0">
                <a:latin typeface="Plumb" pitchFamily="50" charset="0"/>
                <a:cs typeface="Calibri"/>
              </a:rPr>
              <a:t>станциях</a:t>
            </a:r>
            <a:r>
              <a:rPr lang="ru-RU" sz="1400" spc="350" dirty="0">
                <a:latin typeface="Plumb" pitchFamily="50" charset="0"/>
                <a:cs typeface="Calibri"/>
              </a:rPr>
              <a:t> </a:t>
            </a:r>
            <a:r>
              <a:rPr lang="ru-RU" sz="1400" spc="50" dirty="0">
                <a:latin typeface="Plumb" pitchFamily="50" charset="0"/>
                <a:cs typeface="Calibri"/>
              </a:rPr>
              <a:t>«Луна»,</a:t>
            </a:r>
            <a:endParaRPr lang="ru-RU" sz="1400" dirty="0">
              <a:latin typeface="Plumb" pitchFamily="50" charset="0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ru-RU" sz="1400" spc="40" dirty="0">
                <a:latin typeface="Plumb" pitchFamily="50" charset="0"/>
                <a:cs typeface="Calibri"/>
              </a:rPr>
              <a:t>«Марс»,</a:t>
            </a:r>
            <a:r>
              <a:rPr lang="ru-RU" sz="1400" dirty="0">
                <a:latin typeface="Plumb" pitchFamily="50" charset="0"/>
                <a:cs typeface="Calibri"/>
              </a:rPr>
              <a:t> </a:t>
            </a:r>
            <a:r>
              <a:rPr lang="ru-RU" sz="1400" spc="60" dirty="0">
                <a:latin typeface="Plumb" pitchFamily="50" charset="0"/>
                <a:cs typeface="Calibri"/>
              </a:rPr>
              <a:t>«Венера»,</a:t>
            </a:r>
            <a:r>
              <a:rPr lang="ru-RU" sz="1400" spc="-5" dirty="0">
                <a:latin typeface="Plumb" pitchFamily="50" charset="0"/>
                <a:cs typeface="Calibri"/>
              </a:rPr>
              <a:t> </a:t>
            </a:r>
            <a:r>
              <a:rPr lang="ru-RU" sz="1400" spc="35" dirty="0">
                <a:latin typeface="Plumb" pitchFamily="50" charset="0"/>
                <a:cs typeface="Calibri"/>
              </a:rPr>
              <a:t>«Луноход»,</a:t>
            </a:r>
            <a:r>
              <a:rPr lang="ru-RU" sz="1400" spc="-5" dirty="0">
                <a:latin typeface="Plumb" pitchFamily="50" charset="0"/>
                <a:cs typeface="Calibri"/>
              </a:rPr>
              <a:t> </a:t>
            </a:r>
            <a:r>
              <a:rPr lang="ru-RU" sz="1400" spc="85" dirty="0">
                <a:latin typeface="Plumb" pitchFamily="50" charset="0"/>
                <a:cs typeface="Calibri"/>
              </a:rPr>
              <a:t>«Вега»</a:t>
            </a:r>
            <a:endParaRPr lang="ru-RU" sz="1400" dirty="0">
              <a:latin typeface="Plumb" pitchFamily="50" charset="0"/>
              <a:cs typeface="Calibri"/>
            </a:endParaRPr>
          </a:p>
          <a:p>
            <a:pPr marL="12700" marR="6350">
              <a:lnSpc>
                <a:spcPct val="100000"/>
              </a:lnSpc>
              <a:buChar char="•"/>
              <a:tabLst>
                <a:tab pos="154940" algn="l"/>
              </a:tabLst>
            </a:pPr>
            <a:r>
              <a:rPr lang="ru-RU" sz="1400" spc="85" dirty="0">
                <a:latin typeface="Plumb" pitchFamily="50" charset="0"/>
                <a:cs typeface="Calibri"/>
              </a:rPr>
              <a:t>в</a:t>
            </a:r>
            <a:r>
              <a:rPr lang="ru-RU" sz="1400" spc="55" dirty="0">
                <a:latin typeface="Plumb" pitchFamily="50" charset="0"/>
                <a:cs typeface="Calibri"/>
              </a:rPr>
              <a:t> </a:t>
            </a:r>
            <a:r>
              <a:rPr lang="ru-RU" sz="1400" spc="35" dirty="0">
                <a:latin typeface="Plumb" pitchFamily="50" charset="0"/>
                <a:cs typeface="Calibri"/>
              </a:rPr>
              <a:t>многоразовой</a:t>
            </a:r>
            <a:r>
              <a:rPr lang="ru-RU" sz="1400" spc="70" dirty="0">
                <a:latin typeface="Plumb" pitchFamily="50" charset="0"/>
                <a:cs typeface="Calibri"/>
              </a:rPr>
              <a:t> </a:t>
            </a:r>
            <a:r>
              <a:rPr lang="ru-RU" sz="1400" spc="35" dirty="0">
                <a:latin typeface="Plumb" pitchFamily="50" charset="0"/>
                <a:cs typeface="Calibri"/>
              </a:rPr>
              <a:t>транспортной</a:t>
            </a:r>
            <a:r>
              <a:rPr lang="ru-RU" sz="1400" spc="70" dirty="0">
                <a:latin typeface="Plumb" pitchFamily="50" charset="0"/>
                <a:cs typeface="Calibri"/>
              </a:rPr>
              <a:t> </a:t>
            </a:r>
            <a:r>
              <a:rPr lang="ru-RU" sz="1400" spc="50" dirty="0">
                <a:latin typeface="Plumb" pitchFamily="50" charset="0"/>
                <a:cs typeface="Calibri"/>
              </a:rPr>
              <a:t>космической</a:t>
            </a:r>
            <a:r>
              <a:rPr lang="ru-RU" sz="1400" spc="75" dirty="0">
                <a:latin typeface="Plumb" pitchFamily="50" charset="0"/>
                <a:cs typeface="Calibri"/>
              </a:rPr>
              <a:t> </a:t>
            </a:r>
            <a:r>
              <a:rPr lang="ru-RU" sz="1400" spc="45" dirty="0" smtClean="0">
                <a:latin typeface="Plumb" pitchFamily="50" charset="0"/>
                <a:cs typeface="Calibri"/>
              </a:rPr>
              <a:t>системе</a:t>
            </a:r>
            <a:r>
              <a:rPr lang="ru-RU" sz="1400" spc="60" dirty="0" smtClean="0">
                <a:latin typeface="Plumb" pitchFamily="50" charset="0"/>
                <a:cs typeface="Calibri"/>
              </a:rPr>
              <a:t> </a:t>
            </a:r>
            <a:r>
              <a:rPr lang="ru-RU" sz="1400" spc="65" dirty="0">
                <a:latin typeface="Plumb" pitchFamily="50" charset="0"/>
                <a:cs typeface="Calibri"/>
              </a:rPr>
              <a:t>«Энергия- </a:t>
            </a:r>
            <a:r>
              <a:rPr lang="ru-RU" sz="1400" spc="-300" dirty="0">
                <a:latin typeface="Plumb" pitchFamily="50" charset="0"/>
                <a:cs typeface="Calibri"/>
              </a:rPr>
              <a:t> </a:t>
            </a:r>
            <a:r>
              <a:rPr lang="ru-RU" sz="1400" spc="60" dirty="0">
                <a:latin typeface="Plumb" pitchFamily="50" charset="0"/>
                <a:cs typeface="Calibri"/>
              </a:rPr>
              <a:t>Буран»</a:t>
            </a:r>
            <a:endParaRPr lang="ru-RU" sz="1400" dirty="0">
              <a:latin typeface="Plumb" pitchFamily="50" charset="0"/>
              <a:cs typeface="Calibri"/>
            </a:endParaRPr>
          </a:p>
          <a:p>
            <a:pPr marL="152400" indent="-140335">
              <a:lnSpc>
                <a:spcPct val="100000"/>
              </a:lnSpc>
              <a:buChar char="•"/>
              <a:tabLst>
                <a:tab pos="153035" algn="l"/>
              </a:tabLst>
            </a:pPr>
            <a:r>
              <a:rPr lang="ru-RU" sz="1400" spc="85" dirty="0">
                <a:latin typeface="Plumb" pitchFamily="50" charset="0"/>
                <a:cs typeface="Calibri"/>
              </a:rPr>
              <a:t>в</a:t>
            </a:r>
            <a:r>
              <a:rPr lang="ru-RU" sz="1400" spc="15" dirty="0">
                <a:latin typeface="Plumb" pitchFamily="50" charset="0"/>
                <a:cs typeface="Calibri"/>
              </a:rPr>
              <a:t> </a:t>
            </a:r>
            <a:r>
              <a:rPr lang="ru-RU" sz="1400" spc="35" dirty="0">
                <a:latin typeface="Plumb" pitchFamily="50" charset="0"/>
                <a:cs typeface="Calibri"/>
              </a:rPr>
              <a:t>пилотируемых</a:t>
            </a:r>
            <a:r>
              <a:rPr lang="ru-RU" sz="1400" spc="5" dirty="0">
                <a:latin typeface="Plumb" pitchFamily="50" charset="0"/>
                <a:cs typeface="Calibri"/>
              </a:rPr>
              <a:t> </a:t>
            </a:r>
            <a:r>
              <a:rPr lang="ru-RU" sz="1400" spc="45" dirty="0">
                <a:latin typeface="Plumb" pitchFamily="50" charset="0"/>
                <a:cs typeface="Calibri"/>
              </a:rPr>
              <a:t>орбитальных</a:t>
            </a:r>
            <a:r>
              <a:rPr lang="ru-RU" sz="1400" dirty="0">
                <a:latin typeface="Plumb" pitchFamily="50" charset="0"/>
                <a:cs typeface="Calibri"/>
              </a:rPr>
              <a:t> </a:t>
            </a:r>
            <a:r>
              <a:rPr lang="ru-RU" sz="1400" spc="60" dirty="0">
                <a:latin typeface="Plumb" pitchFamily="50" charset="0"/>
                <a:cs typeface="Calibri"/>
              </a:rPr>
              <a:t>станциях</a:t>
            </a:r>
            <a:r>
              <a:rPr lang="ru-RU" sz="1400" spc="30" dirty="0">
                <a:latin typeface="Plumb" pitchFamily="50" charset="0"/>
                <a:cs typeface="Calibri"/>
              </a:rPr>
              <a:t> </a:t>
            </a:r>
            <a:r>
              <a:rPr lang="ru-RU" sz="1400" spc="95" dirty="0">
                <a:latin typeface="Plumb" pitchFamily="50" charset="0"/>
                <a:cs typeface="Calibri"/>
              </a:rPr>
              <a:t>СССР</a:t>
            </a:r>
            <a:r>
              <a:rPr lang="ru-RU" sz="1400" spc="20" dirty="0">
                <a:latin typeface="Plumb" pitchFamily="50" charset="0"/>
                <a:cs typeface="Calibri"/>
              </a:rPr>
              <a:t> </a:t>
            </a:r>
            <a:r>
              <a:rPr lang="ru-RU" sz="1400" spc="50" dirty="0">
                <a:latin typeface="Plumb" pitchFamily="50" charset="0"/>
                <a:cs typeface="Calibri"/>
              </a:rPr>
              <a:t>«Салют».</a:t>
            </a:r>
            <a:endParaRPr lang="ru-RU" sz="1400" dirty="0">
              <a:latin typeface="Plumb" pitchFamily="50" charset="0"/>
              <a:cs typeface="Calibri"/>
            </a:endParaRPr>
          </a:p>
          <a:p>
            <a:pPr marL="152400" indent="-140335">
              <a:lnSpc>
                <a:spcPct val="100000"/>
              </a:lnSpc>
              <a:buChar char="•"/>
              <a:tabLst>
                <a:tab pos="153035" algn="l"/>
              </a:tabLst>
            </a:pPr>
            <a:r>
              <a:rPr lang="ru-RU" sz="1400" spc="85" dirty="0">
                <a:latin typeface="Plumb" pitchFamily="50" charset="0"/>
                <a:cs typeface="Calibri"/>
              </a:rPr>
              <a:t>в</a:t>
            </a:r>
            <a:r>
              <a:rPr lang="ru-RU" sz="1400" spc="10" dirty="0">
                <a:latin typeface="Plumb" pitchFamily="50" charset="0"/>
                <a:cs typeface="Calibri"/>
              </a:rPr>
              <a:t> </a:t>
            </a:r>
            <a:r>
              <a:rPr lang="ru-RU" sz="1400" spc="45" dirty="0">
                <a:latin typeface="Plumb" pitchFamily="50" charset="0"/>
                <a:cs typeface="Calibri"/>
              </a:rPr>
              <a:t>первой</a:t>
            </a:r>
            <a:r>
              <a:rPr lang="ru-RU" sz="1400" spc="10" dirty="0">
                <a:latin typeface="Plumb" pitchFamily="50" charset="0"/>
                <a:cs typeface="Calibri"/>
              </a:rPr>
              <a:t> </a:t>
            </a:r>
            <a:r>
              <a:rPr lang="ru-RU" sz="1400" spc="85" dirty="0">
                <a:latin typeface="Plumb" pitchFamily="50" charset="0"/>
                <a:cs typeface="Calibri"/>
              </a:rPr>
              <a:t>в</a:t>
            </a:r>
            <a:r>
              <a:rPr lang="ru-RU" sz="1400" spc="10" dirty="0">
                <a:latin typeface="Plumb" pitchFamily="50" charset="0"/>
                <a:cs typeface="Calibri"/>
              </a:rPr>
              <a:t> </a:t>
            </a:r>
            <a:r>
              <a:rPr lang="ru-RU" sz="1400" spc="50" dirty="0">
                <a:latin typeface="Plumb" pitchFamily="50" charset="0"/>
                <a:cs typeface="Calibri"/>
              </a:rPr>
              <a:t>стране</a:t>
            </a:r>
            <a:r>
              <a:rPr lang="ru-RU" sz="1400" spc="25" dirty="0">
                <a:latin typeface="Plumb" pitchFamily="50" charset="0"/>
                <a:cs typeface="Calibri"/>
              </a:rPr>
              <a:t> </a:t>
            </a:r>
            <a:r>
              <a:rPr lang="ru-RU" sz="1400" spc="55" dirty="0">
                <a:latin typeface="Plumb" pitchFamily="50" charset="0"/>
                <a:cs typeface="Calibri"/>
              </a:rPr>
              <a:t>оптической</a:t>
            </a:r>
            <a:r>
              <a:rPr lang="ru-RU" sz="1400" spc="10" dirty="0">
                <a:latin typeface="Plumb" pitchFamily="50" charset="0"/>
                <a:cs typeface="Calibri"/>
              </a:rPr>
              <a:t> </a:t>
            </a:r>
            <a:r>
              <a:rPr lang="ru-RU" sz="1400" spc="55" dirty="0">
                <a:latin typeface="Plumb" pitchFamily="50" charset="0"/>
                <a:cs typeface="Calibri"/>
              </a:rPr>
              <a:t>линии</a:t>
            </a:r>
            <a:r>
              <a:rPr lang="ru-RU" sz="1400" spc="10" dirty="0">
                <a:latin typeface="Plumb" pitchFamily="50" charset="0"/>
                <a:cs typeface="Calibri"/>
              </a:rPr>
              <a:t> </a:t>
            </a:r>
            <a:r>
              <a:rPr lang="ru-RU" sz="1400" spc="80" dirty="0">
                <a:latin typeface="Plumb" pitchFamily="50" charset="0"/>
                <a:cs typeface="Calibri"/>
              </a:rPr>
              <a:t>связи</a:t>
            </a:r>
            <a:r>
              <a:rPr lang="ru-RU" sz="1400" spc="25" dirty="0">
                <a:latin typeface="Plumb" pitchFamily="50" charset="0"/>
                <a:cs typeface="Calibri"/>
              </a:rPr>
              <a:t> </a:t>
            </a:r>
            <a:r>
              <a:rPr lang="ru-RU" sz="1400" spc="85" dirty="0">
                <a:latin typeface="Plumb" pitchFamily="50" charset="0"/>
                <a:cs typeface="Calibri"/>
              </a:rPr>
              <a:t>в</a:t>
            </a:r>
            <a:r>
              <a:rPr lang="ru-RU" sz="1400" spc="15" dirty="0">
                <a:latin typeface="Plumb" pitchFamily="50" charset="0"/>
                <a:cs typeface="Calibri"/>
              </a:rPr>
              <a:t> 1977</a:t>
            </a:r>
            <a:r>
              <a:rPr lang="ru-RU" sz="1400" dirty="0">
                <a:latin typeface="Plumb" pitchFamily="50" charset="0"/>
                <a:cs typeface="Calibri"/>
              </a:rPr>
              <a:t> </a:t>
            </a:r>
            <a:r>
              <a:rPr lang="ru-RU" sz="1400" spc="55" dirty="0">
                <a:latin typeface="Plumb" pitchFamily="50" charset="0"/>
                <a:cs typeface="Calibri"/>
              </a:rPr>
              <a:t>г.</a:t>
            </a:r>
            <a:endParaRPr lang="ru-RU" sz="1400" dirty="0">
              <a:latin typeface="Plumb" pitchFamily="50" charset="0"/>
              <a:cs typeface="Calibri"/>
            </a:endParaRPr>
          </a:p>
          <a:p>
            <a:pPr marL="152400" indent="-140335">
              <a:lnSpc>
                <a:spcPct val="100000"/>
              </a:lnSpc>
              <a:buChar char="•"/>
              <a:tabLst>
                <a:tab pos="153035" algn="l"/>
              </a:tabLst>
            </a:pPr>
            <a:r>
              <a:rPr lang="ru-RU" sz="1400" spc="50" dirty="0">
                <a:latin typeface="Plumb" pitchFamily="50" charset="0"/>
                <a:cs typeface="Calibri"/>
              </a:rPr>
              <a:t>на</a:t>
            </a:r>
            <a:r>
              <a:rPr lang="ru-RU" sz="1400" spc="15" dirty="0">
                <a:latin typeface="Plumb" pitchFamily="50" charset="0"/>
                <a:cs typeface="Calibri"/>
              </a:rPr>
              <a:t> </a:t>
            </a:r>
            <a:r>
              <a:rPr lang="ru-RU" sz="1400" spc="60" dirty="0">
                <a:latin typeface="Plumb" pitchFamily="50" charset="0"/>
                <a:cs typeface="Calibri"/>
              </a:rPr>
              <a:t>первых</a:t>
            </a:r>
            <a:r>
              <a:rPr lang="ru-RU" sz="1400" dirty="0">
                <a:latin typeface="Plumb" pitchFamily="50" charset="0"/>
                <a:cs typeface="Calibri"/>
              </a:rPr>
              <a:t> </a:t>
            </a:r>
            <a:r>
              <a:rPr lang="ru-RU" sz="1400" spc="35" dirty="0">
                <a:latin typeface="Plumb" pitchFamily="50" charset="0"/>
                <a:cs typeface="Calibri"/>
              </a:rPr>
              <a:t>атомных</a:t>
            </a:r>
            <a:r>
              <a:rPr lang="ru-RU" sz="1400" spc="-10" dirty="0">
                <a:latin typeface="Plumb" pitchFamily="50" charset="0"/>
                <a:cs typeface="Calibri"/>
              </a:rPr>
              <a:t> </a:t>
            </a:r>
            <a:r>
              <a:rPr lang="ru-RU" sz="1400" spc="35" dirty="0">
                <a:latin typeface="Plumb" pitchFamily="50" charset="0"/>
                <a:cs typeface="Calibri"/>
              </a:rPr>
              <a:t>подводных</a:t>
            </a:r>
            <a:r>
              <a:rPr lang="ru-RU" sz="1400" dirty="0">
                <a:latin typeface="Plumb" pitchFamily="50" charset="0"/>
                <a:cs typeface="Calibri"/>
              </a:rPr>
              <a:t> </a:t>
            </a:r>
            <a:r>
              <a:rPr lang="ru-RU" sz="1400" spc="50" dirty="0">
                <a:latin typeface="Plumb" pitchFamily="50" charset="0"/>
                <a:cs typeface="Calibri"/>
              </a:rPr>
              <a:t>лодках</a:t>
            </a:r>
            <a:endParaRPr lang="ru-RU" sz="1400" dirty="0">
              <a:latin typeface="Plumb" pitchFamily="50" charset="0"/>
              <a:cs typeface="Calibri"/>
            </a:endParaRPr>
          </a:p>
          <a:p>
            <a:pPr marL="152400" indent="-140335">
              <a:lnSpc>
                <a:spcPct val="100000"/>
              </a:lnSpc>
              <a:buChar char="•"/>
              <a:tabLst>
                <a:tab pos="153035" algn="l"/>
              </a:tabLst>
            </a:pPr>
            <a:r>
              <a:rPr lang="ru-RU" sz="1400" spc="50" dirty="0">
                <a:latin typeface="Plumb" pitchFamily="50" charset="0"/>
                <a:cs typeface="Calibri"/>
              </a:rPr>
              <a:t>на</a:t>
            </a:r>
            <a:r>
              <a:rPr lang="ru-RU" sz="1400" spc="20" dirty="0">
                <a:latin typeface="Plumb" pitchFamily="50" charset="0"/>
                <a:cs typeface="Calibri"/>
              </a:rPr>
              <a:t> </a:t>
            </a:r>
            <a:r>
              <a:rPr lang="ru-RU" sz="1400" spc="30" dirty="0">
                <a:latin typeface="Plumb" pitchFamily="50" charset="0"/>
                <a:cs typeface="Calibri"/>
              </a:rPr>
              <a:t>первом</a:t>
            </a:r>
            <a:r>
              <a:rPr lang="ru-RU" sz="1400" spc="-10" dirty="0">
                <a:latin typeface="Plumb" pitchFamily="50" charset="0"/>
                <a:cs typeface="Calibri"/>
              </a:rPr>
              <a:t> </a:t>
            </a:r>
            <a:r>
              <a:rPr lang="ru-RU" sz="1400" spc="85" dirty="0">
                <a:latin typeface="Plumb" pitchFamily="50" charset="0"/>
                <a:cs typeface="Calibri"/>
              </a:rPr>
              <a:t>в</a:t>
            </a:r>
            <a:r>
              <a:rPr lang="ru-RU" sz="1400" spc="15" dirty="0">
                <a:latin typeface="Plumb" pitchFamily="50" charset="0"/>
                <a:cs typeface="Calibri"/>
              </a:rPr>
              <a:t> </a:t>
            </a:r>
            <a:r>
              <a:rPr lang="ru-RU" sz="1400" spc="25" dirty="0">
                <a:latin typeface="Plumb" pitchFamily="50" charset="0"/>
                <a:cs typeface="Calibri"/>
              </a:rPr>
              <a:t>мире</a:t>
            </a:r>
            <a:r>
              <a:rPr lang="ru-RU" sz="1400" spc="5" dirty="0">
                <a:latin typeface="Plumb" pitchFamily="50" charset="0"/>
                <a:cs typeface="Calibri"/>
              </a:rPr>
              <a:t> </a:t>
            </a:r>
            <a:r>
              <a:rPr lang="ru-RU" sz="1400" spc="50" dirty="0">
                <a:latin typeface="Plumb" pitchFamily="50" charset="0"/>
                <a:cs typeface="Calibri"/>
              </a:rPr>
              <a:t>спутнике</a:t>
            </a:r>
            <a:r>
              <a:rPr lang="ru-RU" sz="1400" spc="30" dirty="0">
                <a:latin typeface="Plumb" pitchFamily="50" charset="0"/>
                <a:cs typeface="Calibri"/>
              </a:rPr>
              <a:t> </a:t>
            </a:r>
            <a:r>
              <a:rPr lang="ru-RU" sz="1400" spc="60" dirty="0">
                <a:latin typeface="Plumb" pitchFamily="50" charset="0"/>
                <a:cs typeface="Calibri"/>
              </a:rPr>
              <a:t>Земли</a:t>
            </a:r>
            <a:endParaRPr lang="ru-RU" sz="1400" dirty="0">
              <a:latin typeface="Plumb" pitchFamily="50" charset="0"/>
              <a:cs typeface="Calibri"/>
            </a:endParaRPr>
          </a:p>
        </p:txBody>
      </p:sp>
      <p:sp>
        <p:nvSpPr>
          <p:cNvPr id="25" name="Rectangle 71"/>
          <p:cNvSpPr/>
          <p:nvPr/>
        </p:nvSpPr>
        <p:spPr>
          <a:xfrm>
            <a:off x="4043558" y="415847"/>
            <a:ext cx="40751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«ОКБ КП никогда не боялось нового </a:t>
            </a:r>
          </a:p>
          <a:p>
            <a:r>
              <a:rPr lang="ru-RU" sz="1600" b="1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и бралось за те дела, от которых другие </a:t>
            </a:r>
          </a:p>
          <a:p>
            <a:r>
              <a:rPr lang="ru-RU" sz="1600" b="1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отказывались!»</a:t>
            </a:r>
          </a:p>
        </p:txBody>
      </p:sp>
      <p:sp>
        <p:nvSpPr>
          <p:cNvPr id="51" name="Rectangle 71"/>
          <p:cNvSpPr/>
          <p:nvPr/>
        </p:nvSpPr>
        <p:spPr>
          <a:xfrm>
            <a:off x="6517535" y="1097467"/>
            <a:ext cx="15023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Т. М. </a:t>
            </a:r>
            <a:r>
              <a:rPr lang="ru-RU" sz="1600" b="1" dirty="0" err="1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Орлович</a:t>
            </a:r>
            <a:endParaRPr lang="ru-RU" sz="1600" b="1" dirty="0" smtClean="0">
              <a:latin typeface="Plumb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flipH="1">
            <a:off x="345723" y="185652"/>
            <a:ext cx="31325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BCB4"/>
                </a:solidFill>
                <a:latin typeface="Plumb" pitchFamily="50" charset="0"/>
              </a:rPr>
              <a:t>Об истории</a:t>
            </a:r>
            <a:endParaRPr lang="en-US" sz="4400" b="1" dirty="0">
              <a:solidFill>
                <a:srgbClr val="00BCB4"/>
              </a:solidFill>
              <a:latin typeface="Plumb" pitchFamily="50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6476099"/>
            <a:ext cx="9906000" cy="381901"/>
          </a:xfrm>
          <a:prstGeom prst="rect">
            <a:avLst/>
          </a:prstGeom>
          <a:solidFill>
            <a:srgbClr val="00B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Rectangle 75"/>
          <p:cNvSpPr/>
          <p:nvPr/>
        </p:nvSpPr>
        <p:spPr>
          <a:xfrm flipH="1">
            <a:off x="4061820" y="6482383"/>
            <a:ext cx="3627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+7 936 222 67 06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www.okbkp.ru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t.me/</a:t>
            </a:r>
            <a:r>
              <a:rPr lang="en-US" sz="1200" dirty="0" err="1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okbkp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 </a:t>
            </a:r>
            <a:endParaRPr lang="en-US" dirty="0">
              <a:solidFill>
                <a:schemeClr val="bg1"/>
              </a:solidFill>
              <a:latin typeface="Plumb" pitchFamily="50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483" y="6577049"/>
            <a:ext cx="1695000" cy="180000"/>
          </a:xfrm>
          <a:prstGeom prst="rect">
            <a:avLst/>
          </a:prstGeom>
        </p:spPr>
      </p:pic>
      <p:sp>
        <p:nvSpPr>
          <p:cNvPr id="28" name="TextBox 63"/>
          <p:cNvSpPr txBox="1"/>
          <p:nvPr/>
        </p:nvSpPr>
        <p:spPr>
          <a:xfrm>
            <a:off x="9430060" y="6483387"/>
            <a:ext cx="340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  <a:latin typeface="Plumb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3</a:t>
            </a:r>
            <a:endParaRPr lang="ru-RU" b="1" dirty="0">
              <a:solidFill>
                <a:schemeClr val="bg1"/>
              </a:solidFill>
              <a:latin typeface="Plumb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8262572" y="199918"/>
            <a:ext cx="1264226" cy="1260024"/>
            <a:chOff x="7970422" y="101781"/>
            <a:chExt cx="1800000" cy="180000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7970422" y="101781"/>
              <a:ext cx="1800000" cy="1800000"/>
              <a:chOff x="1338786" y="2380965"/>
              <a:chExt cx="1800000" cy="1800000"/>
            </a:xfrm>
          </p:grpSpPr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 flipH="1">
                <a:off x="1338786" y="2380965"/>
                <a:ext cx="1800000" cy="1800000"/>
              </a:xfrm>
              <a:prstGeom prst="ellipse">
                <a:avLst/>
              </a:prstGeom>
              <a:solidFill>
                <a:srgbClr val="00BCB4"/>
              </a:solidFill>
              <a:ln w="9525" cap="flat">
                <a:noFill/>
                <a:prstDash val="solid"/>
                <a:miter lim="800000"/>
                <a:headEnd/>
                <a:tailEnd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45708" tIns="22854" rIns="45708" bIns="2285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latin typeface="+mj-lt"/>
                </a:endParaRP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 flipH="1">
                <a:off x="1518786" y="2562119"/>
                <a:ext cx="1440000" cy="144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  <a:extLst/>
            </p:spPr>
            <p:txBody>
              <a:bodyPr vert="horz" wrap="square" lIns="45708" tIns="22854" rIns="45708" bIns="2285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latin typeface="+mj-lt"/>
                </a:endParaRPr>
              </a:p>
            </p:txBody>
          </p:sp>
        </p:grp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1834" y="523936"/>
              <a:ext cx="857175" cy="860034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16229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80"/>
          <p:cNvSpPr/>
          <p:nvPr/>
        </p:nvSpPr>
        <p:spPr>
          <a:xfrm flipH="1">
            <a:off x="119465" y="4513119"/>
            <a:ext cx="9682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За время существования ОКБ КП было разработано свыше </a:t>
            </a:r>
            <a:r>
              <a:rPr lang="ru-RU" sz="1600" b="1" dirty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1000 марок </a:t>
            </a:r>
            <a:r>
              <a:rPr lang="ru-RU" sz="1600" dirty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уникальных проводов и кабелей, </a:t>
            </a:r>
            <a:r>
              <a:rPr lang="ru-RU" sz="1600" b="1" dirty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200 стандартов </a:t>
            </a:r>
            <a:r>
              <a:rPr lang="ru-RU" sz="1600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отраслевых </a:t>
            </a:r>
            <a:r>
              <a:rPr lang="ru-RU" sz="1600" dirty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и </a:t>
            </a:r>
            <a:r>
              <a:rPr lang="ru-RU" sz="1600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государственных, </a:t>
            </a:r>
            <a:r>
              <a:rPr lang="ru-RU" sz="1600" dirty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более </a:t>
            </a:r>
            <a:r>
              <a:rPr lang="ru-RU" sz="1600" b="1" dirty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5000 маркоразмеров </a:t>
            </a:r>
            <a:r>
              <a:rPr lang="ru-RU" sz="1600" dirty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поставлено на серийное производство, проведено множество научных работ, защищены </a:t>
            </a:r>
            <a:r>
              <a:rPr lang="ru-RU" sz="1600" b="1" dirty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22 </a:t>
            </a:r>
            <a:r>
              <a:rPr lang="ru-RU" sz="1600" b="1" dirty="0" smtClean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диссертации</a:t>
            </a:r>
            <a:r>
              <a:rPr lang="ru-RU" sz="1600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</a:p>
          <a:p>
            <a:r>
              <a:rPr lang="ru-RU" sz="1600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получено </a:t>
            </a:r>
            <a:r>
              <a:rPr lang="ru-RU" sz="1600" b="1" dirty="0" smtClean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300 авторских прав и патентов</a:t>
            </a:r>
            <a:r>
              <a:rPr lang="ru-RU" sz="1600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.  За последние 6 лет по программе «Импортозамещение» освоена </a:t>
            </a:r>
            <a:r>
              <a:rPr lang="ru-RU" sz="1600" b="1" dirty="0" smtClean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81 марка</a:t>
            </a:r>
            <a:r>
              <a:rPr lang="ru-RU" sz="1600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кабелей и проводов и более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ru-RU" sz="1600" b="1" dirty="0" smtClean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2500 маркоразмеров</a:t>
            </a:r>
            <a:r>
              <a:rPr lang="ru-RU" sz="1600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endParaRPr lang="ru-RU" sz="1600" dirty="0">
              <a:latin typeface="Plumb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flipH="1">
            <a:off x="287687" y="187863"/>
            <a:ext cx="32944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4400" b="1" dirty="0" smtClean="0">
                <a:solidFill>
                  <a:srgbClr val="00BCB4"/>
                </a:solidFill>
                <a:latin typeface="Plumb" pitchFamily="50" charset="0"/>
              </a:rPr>
              <a:t>О компании</a:t>
            </a:r>
            <a:endParaRPr lang="en-US" sz="4400" b="1" dirty="0">
              <a:solidFill>
                <a:srgbClr val="00BCB4"/>
              </a:solidFill>
              <a:latin typeface="Plumb" pitchFamily="50" charset="0"/>
            </a:endParaRPr>
          </a:p>
        </p:txBody>
      </p:sp>
      <p:sp>
        <p:nvSpPr>
          <p:cNvPr id="35" name="Rectangle 80"/>
          <p:cNvSpPr/>
          <p:nvPr/>
        </p:nvSpPr>
        <p:spPr>
          <a:xfrm flipH="1">
            <a:off x="415925" y="799297"/>
            <a:ext cx="81131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i="0" dirty="0" smtClean="0">
                <a:effectLst/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На сегодняшний день АО «ОКБ КП» одно из самых современных Обществ. Продукция ОКБ КП занимает лидирующие позиции на рынке и широко востребована  среди предприятий лидеров авиационной, космической, радиоэлектронной,  нефтегазовой отраслей и оборонно-промышленного </a:t>
            </a:r>
          </a:p>
          <a:p>
            <a:r>
              <a:rPr lang="ru-RU" sz="1600" b="0" i="0" dirty="0" smtClean="0">
                <a:effectLst/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комплекса.</a:t>
            </a:r>
          </a:p>
        </p:txBody>
      </p:sp>
      <p:grpSp>
        <p:nvGrpSpPr>
          <p:cNvPr id="61" name="Группа 60"/>
          <p:cNvGrpSpPr/>
          <p:nvPr/>
        </p:nvGrpSpPr>
        <p:grpSpPr>
          <a:xfrm>
            <a:off x="7865427" y="2171542"/>
            <a:ext cx="1440112" cy="1442647"/>
            <a:chOff x="6556015" y="2723754"/>
            <a:chExt cx="1440112" cy="144264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 flipH="1">
              <a:off x="6556015" y="2723754"/>
              <a:ext cx="1440112" cy="1442647"/>
            </a:xfrm>
            <a:prstGeom prst="ellipse">
              <a:avLst/>
            </a:prstGeom>
            <a:solidFill>
              <a:srgbClr val="00BCB4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44" name="Rectangle 7"/>
            <p:cNvSpPr>
              <a:spLocks noChangeArrowheads="1"/>
            </p:cNvSpPr>
            <p:nvPr/>
          </p:nvSpPr>
          <p:spPr bwMode="auto">
            <a:xfrm flipH="1">
              <a:off x="6736029" y="2903768"/>
              <a:ext cx="1080084" cy="10819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  <a:extLst/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5447427" y="2171542"/>
            <a:ext cx="1440745" cy="1442647"/>
            <a:chOff x="5009126" y="2723754"/>
            <a:chExt cx="1440745" cy="144264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 flipH="1">
              <a:off x="5009126" y="2723754"/>
              <a:ext cx="1440745" cy="1442647"/>
            </a:xfrm>
            <a:prstGeom prst="ellipse">
              <a:avLst/>
            </a:prstGeom>
            <a:solidFill>
              <a:srgbClr val="00BCB4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45" name="Rectangle 9"/>
            <p:cNvSpPr>
              <a:spLocks noChangeArrowheads="1"/>
            </p:cNvSpPr>
            <p:nvPr/>
          </p:nvSpPr>
          <p:spPr bwMode="auto">
            <a:xfrm flipH="1">
              <a:off x="5189773" y="2903767"/>
              <a:ext cx="1080718" cy="1082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  <a:extLst/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3029427" y="2171542"/>
            <a:ext cx="1440745" cy="1442647"/>
            <a:chOff x="3462178" y="2723754"/>
            <a:chExt cx="1440745" cy="144264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6" name="Rectangle 10"/>
            <p:cNvSpPr>
              <a:spLocks noChangeArrowheads="1"/>
            </p:cNvSpPr>
            <p:nvPr/>
          </p:nvSpPr>
          <p:spPr bwMode="auto">
            <a:xfrm flipH="1">
              <a:off x="3462178" y="2723754"/>
              <a:ext cx="1440745" cy="1442647"/>
            </a:xfrm>
            <a:prstGeom prst="ellipse">
              <a:avLst/>
            </a:prstGeom>
            <a:solidFill>
              <a:srgbClr val="00BCB4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47" name="Rectangle 11"/>
            <p:cNvSpPr>
              <a:spLocks noChangeArrowheads="1"/>
            </p:cNvSpPr>
            <p:nvPr/>
          </p:nvSpPr>
          <p:spPr bwMode="auto">
            <a:xfrm flipH="1">
              <a:off x="3642191" y="2903768"/>
              <a:ext cx="1080084" cy="10819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  <a:extLst/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611427" y="2171542"/>
            <a:ext cx="1440745" cy="1442647"/>
            <a:chOff x="1909242" y="2723754"/>
            <a:chExt cx="1440745" cy="1442647"/>
          </a:xfrm>
        </p:grpSpPr>
        <p:sp>
          <p:nvSpPr>
            <p:cNvPr id="48" name="Rectangle 12"/>
            <p:cNvSpPr>
              <a:spLocks noChangeArrowheads="1"/>
            </p:cNvSpPr>
            <p:nvPr/>
          </p:nvSpPr>
          <p:spPr bwMode="auto">
            <a:xfrm flipH="1">
              <a:off x="1909242" y="2723754"/>
              <a:ext cx="1440745" cy="1442647"/>
            </a:xfrm>
            <a:prstGeom prst="ellipse">
              <a:avLst/>
            </a:prstGeom>
            <a:solidFill>
              <a:srgbClr val="00BCB4"/>
            </a:solidFill>
            <a:ln w="9525" cap="flat">
              <a:noFill/>
              <a:prstDash val="solid"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49" name="Rectangle 13"/>
            <p:cNvSpPr>
              <a:spLocks noChangeArrowheads="1"/>
            </p:cNvSpPr>
            <p:nvPr/>
          </p:nvSpPr>
          <p:spPr bwMode="auto">
            <a:xfrm flipH="1">
              <a:off x="2089889" y="2903767"/>
              <a:ext cx="1080084" cy="1082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  <a:extLst/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 flipH="1">
            <a:off x="226436" y="3588806"/>
            <a:ext cx="2210725" cy="347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 Light" pitchFamily="50" charset="0"/>
                <a:ea typeface="Lato" panose="020F0502020204030203" pitchFamily="34" charset="0"/>
                <a:cs typeface="Lato" panose="020F0502020204030203" pitchFamily="34" charset="0"/>
              </a:rPr>
              <a:t>Авиация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Plumb Light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flipH="1">
            <a:off x="2644119" y="3588806"/>
            <a:ext cx="2210725" cy="347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 Light" pitchFamily="50" charset="0"/>
                <a:ea typeface="Lato" panose="020F0502020204030203" pitchFamily="34" charset="0"/>
                <a:cs typeface="Lato" panose="020F0502020204030203" pitchFamily="34" charset="0"/>
              </a:rPr>
              <a:t>Судостроение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Plumb Light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flipH="1">
            <a:off x="5076741" y="3575405"/>
            <a:ext cx="2210725" cy="347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 Light" pitchFamily="50" charset="0"/>
                <a:ea typeface="Lato" panose="020F0502020204030203" pitchFamily="34" charset="0"/>
                <a:cs typeface="Lato" panose="020F0502020204030203" pitchFamily="34" charset="0"/>
              </a:rPr>
              <a:t>Военная техника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Plumb Light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flipH="1">
            <a:off x="7480120" y="3575405"/>
            <a:ext cx="2210725" cy="347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 Light" pitchFamily="50" charset="0"/>
                <a:ea typeface="Lato" panose="020F0502020204030203" pitchFamily="34" charset="0"/>
                <a:cs typeface="Lato" panose="020F0502020204030203" pitchFamily="34" charset="0"/>
              </a:rPr>
              <a:t>Космонавтика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Plumb Light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6476099"/>
            <a:ext cx="9906000" cy="381901"/>
          </a:xfrm>
          <a:prstGeom prst="rect">
            <a:avLst/>
          </a:prstGeom>
          <a:solidFill>
            <a:srgbClr val="00B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75"/>
          <p:cNvSpPr/>
          <p:nvPr/>
        </p:nvSpPr>
        <p:spPr>
          <a:xfrm flipH="1">
            <a:off x="4061820" y="6482383"/>
            <a:ext cx="3627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+7 936 222 67 06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www.okbkp.ru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t.me/</a:t>
            </a:r>
            <a:r>
              <a:rPr lang="en-US" sz="1200" dirty="0" err="1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okbkp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 </a:t>
            </a:r>
            <a:endParaRPr lang="en-US" dirty="0">
              <a:solidFill>
                <a:schemeClr val="bg1"/>
              </a:solidFill>
              <a:latin typeface="Plumb" pitchFamily="50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483" y="6577049"/>
            <a:ext cx="1695000" cy="180000"/>
          </a:xfrm>
          <a:prstGeom prst="rect">
            <a:avLst/>
          </a:prstGeom>
        </p:spPr>
      </p:pic>
      <p:sp>
        <p:nvSpPr>
          <p:cNvPr id="39" name="TextBox 63"/>
          <p:cNvSpPr txBox="1"/>
          <p:nvPr/>
        </p:nvSpPr>
        <p:spPr>
          <a:xfrm>
            <a:off x="9430060" y="6483387"/>
            <a:ext cx="340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  <a:latin typeface="Plumb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4</a:t>
            </a:r>
            <a:endParaRPr lang="ru-RU" b="1" dirty="0">
              <a:solidFill>
                <a:schemeClr val="bg1"/>
              </a:solidFill>
              <a:latin typeface="Plumb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825" y="2444048"/>
            <a:ext cx="793617" cy="793617"/>
          </a:xfrm>
          <a:prstGeom prst="rect">
            <a:avLst/>
          </a:prstGeom>
          <a:effectLst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13" y="2420863"/>
            <a:ext cx="943370" cy="94337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704" y="2525176"/>
            <a:ext cx="712489" cy="7124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569311"/>
            <a:ext cx="709645" cy="709645"/>
          </a:xfrm>
          <a:prstGeom prst="rect">
            <a:avLst/>
          </a:prstGeom>
        </p:spPr>
      </p:pic>
      <p:grpSp>
        <p:nvGrpSpPr>
          <p:cNvPr id="29" name="Группа 28"/>
          <p:cNvGrpSpPr/>
          <p:nvPr/>
        </p:nvGrpSpPr>
        <p:grpSpPr>
          <a:xfrm>
            <a:off x="8262572" y="199918"/>
            <a:ext cx="1264226" cy="1260024"/>
            <a:chOff x="7970422" y="101781"/>
            <a:chExt cx="1800000" cy="1800000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7970422" y="101781"/>
              <a:ext cx="1800000" cy="1800000"/>
              <a:chOff x="1338786" y="2380965"/>
              <a:chExt cx="1800000" cy="1800000"/>
            </a:xfrm>
          </p:grpSpPr>
          <p:sp>
            <p:nvSpPr>
              <p:cNvPr id="33" name="Rectangle 12"/>
              <p:cNvSpPr>
                <a:spLocks noChangeArrowheads="1"/>
              </p:cNvSpPr>
              <p:nvPr/>
            </p:nvSpPr>
            <p:spPr bwMode="auto">
              <a:xfrm flipH="1">
                <a:off x="1338786" y="2380965"/>
                <a:ext cx="1800000" cy="1800000"/>
              </a:xfrm>
              <a:prstGeom prst="ellipse">
                <a:avLst/>
              </a:prstGeom>
              <a:solidFill>
                <a:srgbClr val="00BCB4"/>
              </a:solidFill>
              <a:ln w="9525" cap="flat">
                <a:noFill/>
                <a:prstDash val="solid"/>
                <a:miter lim="800000"/>
                <a:headEnd/>
                <a:tailEnd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45708" tIns="22854" rIns="45708" bIns="2285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latin typeface="+mj-lt"/>
                </a:endParaRPr>
              </a:p>
            </p:txBody>
          </p:sp>
          <p:sp>
            <p:nvSpPr>
              <p:cNvPr id="34" name="Rectangle 13"/>
              <p:cNvSpPr>
                <a:spLocks noChangeArrowheads="1"/>
              </p:cNvSpPr>
              <p:nvPr/>
            </p:nvSpPr>
            <p:spPr bwMode="auto">
              <a:xfrm flipH="1">
                <a:off x="1518786" y="2562119"/>
                <a:ext cx="1440000" cy="144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  <a:extLst/>
            </p:spPr>
            <p:txBody>
              <a:bodyPr vert="horz" wrap="square" lIns="45708" tIns="22854" rIns="45708" bIns="2285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latin typeface="+mj-lt"/>
                </a:endParaRPr>
              </a:p>
            </p:txBody>
          </p:sp>
        </p:grpSp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1834" y="523936"/>
              <a:ext cx="857175" cy="860034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33918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476099"/>
            <a:ext cx="9906000" cy="381901"/>
          </a:xfrm>
          <a:prstGeom prst="rect">
            <a:avLst/>
          </a:prstGeom>
          <a:solidFill>
            <a:srgbClr val="00B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75"/>
          <p:cNvSpPr/>
          <p:nvPr/>
        </p:nvSpPr>
        <p:spPr>
          <a:xfrm flipH="1">
            <a:off x="4061820" y="6482383"/>
            <a:ext cx="3627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+7 936 222 67 06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www.okbkp.ru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t.me/</a:t>
            </a:r>
            <a:r>
              <a:rPr lang="en-US" sz="1200" dirty="0" err="1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okbkp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 </a:t>
            </a:r>
            <a:endParaRPr lang="en-US" dirty="0">
              <a:solidFill>
                <a:schemeClr val="bg1"/>
              </a:solidFill>
              <a:latin typeface="Plumb" pitchFamily="50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483" y="6577049"/>
            <a:ext cx="1695000" cy="180000"/>
          </a:xfrm>
          <a:prstGeom prst="rect">
            <a:avLst/>
          </a:prstGeom>
        </p:spPr>
      </p:pic>
      <p:sp>
        <p:nvSpPr>
          <p:cNvPr id="11" name="TextBox 63"/>
          <p:cNvSpPr txBox="1"/>
          <p:nvPr/>
        </p:nvSpPr>
        <p:spPr>
          <a:xfrm>
            <a:off x="9430060" y="6483387"/>
            <a:ext cx="340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Plumb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5</a:t>
            </a:r>
            <a:endParaRPr lang="ru-RU" b="1" dirty="0">
              <a:solidFill>
                <a:schemeClr val="bg1"/>
              </a:solidFill>
              <a:latin typeface="Plumb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2" name="Rectangle 80"/>
          <p:cNvSpPr/>
          <p:nvPr/>
        </p:nvSpPr>
        <p:spPr>
          <a:xfrm flipH="1">
            <a:off x="336020" y="4825644"/>
            <a:ext cx="97941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За уникальность разработок и </a:t>
            </a:r>
            <a:r>
              <a:rPr lang="ru-RU" sz="1600" b="1" dirty="0" smtClean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высокое </a:t>
            </a:r>
            <a:r>
              <a:rPr lang="ru-RU" sz="1600" b="1" dirty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качество продукции </a:t>
            </a:r>
            <a:r>
              <a:rPr lang="ru-RU" sz="1600" b="1" dirty="0" smtClean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АО </a:t>
            </a:r>
            <a:r>
              <a:rPr lang="ru-RU" sz="1600" b="1" dirty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«ОКБ КП» имеет более </a:t>
            </a:r>
            <a:endParaRPr lang="ru-RU" sz="1600" b="1" dirty="0" smtClean="0">
              <a:solidFill>
                <a:srgbClr val="00BCB4"/>
              </a:solidFill>
              <a:latin typeface="Plumb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ru-RU" sz="1600" b="1" dirty="0" smtClean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200 </a:t>
            </a:r>
            <a:r>
              <a:rPr lang="ru-RU" sz="1600" b="1" dirty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медалей различного достоинства и награждено орденом «Знак Почёта». </a:t>
            </a:r>
            <a:endParaRPr lang="ru-RU" sz="1600" b="1" dirty="0" smtClean="0">
              <a:solidFill>
                <a:srgbClr val="00BCB4"/>
              </a:solidFill>
              <a:latin typeface="Plumb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ru-RU" sz="1600" b="1" dirty="0" smtClean="0">
              <a:solidFill>
                <a:srgbClr val="00BCB4"/>
              </a:solidFill>
              <a:latin typeface="Plumb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ru-RU" sz="1600" b="1" dirty="0" smtClean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За </a:t>
            </a:r>
            <a:r>
              <a:rPr lang="ru-RU" sz="1600" b="1" dirty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огромный вклад в развитие кабельной промышленности и укрепление обороноспособности страны в 2007 г. коллективу президентом В. В. Путиным объявлена благодарность.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244845" y="170729"/>
            <a:ext cx="37850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4400" b="1" dirty="0" smtClean="0">
                <a:solidFill>
                  <a:srgbClr val="00BCB4"/>
                </a:solidFill>
                <a:latin typeface="Plumb" pitchFamily="50" charset="0"/>
              </a:rPr>
              <a:t>О коллективе</a:t>
            </a:r>
            <a:endParaRPr lang="en-US" sz="4400" b="1" dirty="0">
              <a:solidFill>
                <a:srgbClr val="00BCB4"/>
              </a:solidFill>
              <a:latin typeface="Plumb" pitchFamily="50" charset="0"/>
            </a:endParaRPr>
          </a:p>
        </p:txBody>
      </p:sp>
      <p:sp>
        <p:nvSpPr>
          <p:cNvPr id="18" name="Rectangle 80"/>
          <p:cNvSpPr/>
          <p:nvPr/>
        </p:nvSpPr>
        <p:spPr>
          <a:xfrm flipH="1">
            <a:off x="439210" y="762763"/>
            <a:ext cx="76969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i="0" dirty="0" smtClean="0">
                <a:effectLst/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ОКБ КП – это «кузница» кадров, на предприятии работают </a:t>
            </a:r>
            <a:r>
              <a:rPr lang="ru-RU" sz="1600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как сотрудники с опытом в отрасли более 20 лет, так и </a:t>
            </a:r>
            <a:r>
              <a:rPr lang="ru-RU" sz="1600" b="0" i="0" dirty="0" smtClean="0">
                <a:effectLst/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молодые специалисты. </a:t>
            </a:r>
            <a:r>
              <a:rPr lang="ru-RU" sz="1600" dirty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У нас работают </a:t>
            </a:r>
            <a:r>
              <a:rPr lang="ru-RU" sz="1600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те, кто </a:t>
            </a:r>
            <a:r>
              <a:rPr lang="ru-RU" sz="1600" dirty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знает своё дело и любит работу. Наши работники это важнейший ресурс нашего предприятия. </a:t>
            </a:r>
            <a:r>
              <a:rPr lang="ru-RU" sz="1600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Поэтому </a:t>
            </a:r>
            <a:r>
              <a:rPr lang="ru-RU" sz="1600" dirty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мы предлагаем обучение и повышение квалификации работников за счет средств </a:t>
            </a:r>
            <a:r>
              <a:rPr lang="ru-RU" sz="1600" dirty="0" smtClean="0"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работодателя. </a:t>
            </a:r>
            <a:endParaRPr lang="ru-RU" sz="1600" b="0" i="0" dirty="0" smtClean="0">
              <a:effectLst/>
              <a:latin typeface="Plumb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7859786" y="2412832"/>
            <a:ext cx="1440112" cy="1442647"/>
            <a:chOff x="6556015" y="2723754"/>
            <a:chExt cx="1440112" cy="144264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 flipH="1">
              <a:off x="6556015" y="2723754"/>
              <a:ext cx="1440112" cy="1442647"/>
            </a:xfrm>
            <a:prstGeom prst="ellipse">
              <a:avLst/>
            </a:prstGeom>
            <a:solidFill>
              <a:srgbClr val="00BCB4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 flipH="1">
              <a:off x="6736029" y="2903768"/>
              <a:ext cx="1080084" cy="10819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  <a:extLst/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5441786" y="2412832"/>
            <a:ext cx="1440745" cy="1442647"/>
            <a:chOff x="5009126" y="2723754"/>
            <a:chExt cx="1440745" cy="144264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3" name="Rectangle 8"/>
            <p:cNvSpPr>
              <a:spLocks noChangeArrowheads="1"/>
            </p:cNvSpPr>
            <p:nvPr/>
          </p:nvSpPr>
          <p:spPr bwMode="auto">
            <a:xfrm flipH="1">
              <a:off x="5009126" y="2723754"/>
              <a:ext cx="1440745" cy="1442647"/>
            </a:xfrm>
            <a:prstGeom prst="ellipse">
              <a:avLst/>
            </a:prstGeom>
            <a:solidFill>
              <a:srgbClr val="00BCB4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 flipH="1">
              <a:off x="5189773" y="2903767"/>
              <a:ext cx="1080718" cy="1082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  <a:extLst/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023786" y="2412832"/>
            <a:ext cx="1440745" cy="1442647"/>
            <a:chOff x="3462178" y="2723754"/>
            <a:chExt cx="1440745" cy="144264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 flipH="1">
              <a:off x="3462178" y="2723754"/>
              <a:ext cx="1440745" cy="1442647"/>
            </a:xfrm>
            <a:prstGeom prst="ellipse">
              <a:avLst/>
            </a:prstGeom>
            <a:solidFill>
              <a:srgbClr val="00BCB4"/>
            </a:solidFill>
            <a:ln w="952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H="1">
              <a:off x="3642191" y="2903768"/>
              <a:ext cx="1080084" cy="10819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  <a:extLst/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605786" y="2412832"/>
            <a:ext cx="1440745" cy="1442647"/>
            <a:chOff x="1909242" y="2723754"/>
            <a:chExt cx="1440745" cy="1442647"/>
          </a:xfrm>
        </p:grpSpPr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 flipH="1">
              <a:off x="1909242" y="2723754"/>
              <a:ext cx="1440745" cy="1442647"/>
            </a:xfrm>
            <a:prstGeom prst="ellipse">
              <a:avLst/>
            </a:prstGeom>
            <a:solidFill>
              <a:srgbClr val="00BCB4"/>
            </a:solidFill>
            <a:ln w="9525" cap="flat">
              <a:noFill/>
              <a:prstDash val="solid"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 flipH="1">
              <a:off x="2089889" y="2903767"/>
              <a:ext cx="1080084" cy="1082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  <a:extLst/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 flipH="1">
            <a:off x="220795" y="3830096"/>
            <a:ext cx="221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 Light" pitchFamily="50" charset="0"/>
                <a:ea typeface="Lato" panose="020F0502020204030203" pitchFamily="34" charset="0"/>
                <a:cs typeface="Lato" panose="020F0502020204030203" pitchFamily="34" charset="0"/>
              </a:rPr>
              <a:t>молодые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 Light" pitchFamily="50" charset="0"/>
                <a:ea typeface="Lato" panose="020F0502020204030203" pitchFamily="34" charset="0"/>
                <a:cs typeface="Lato" panose="020F0502020204030203" pitchFamily="34" charset="0"/>
              </a:rPr>
              <a:t>специалисты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Plumb Light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2638478" y="3830096"/>
            <a:ext cx="221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 Light" pitchFamily="50" charset="0"/>
                <a:ea typeface="Lato" panose="020F0502020204030203" pitchFamily="34" charset="0"/>
                <a:cs typeface="Lato" panose="020F0502020204030203" pitchFamily="34" charset="0"/>
              </a:rPr>
              <a:t>опытные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 Light" pitchFamily="50" charset="0"/>
                <a:ea typeface="Lato" panose="020F0502020204030203" pitchFamily="34" charset="0"/>
                <a:cs typeface="Lato" panose="020F0502020204030203" pitchFamily="34" charset="0"/>
              </a:rPr>
              <a:t>специалисты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Plumb Light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flipH="1">
            <a:off x="5071100" y="3816695"/>
            <a:ext cx="221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 Light" pitchFamily="50" charset="0"/>
                <a:ea typeface="Lato" panose="020F0502020204030203" pitchFamily="34" charset="0"/>
                <a:cs typeface="Lato" panose="020F0502020204030203" pitchFamily="34" charset="0"/>
              </a:rPr>
              <a:t>9 докторов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 Light" pitchFamily="50" charset="0"/>
                <a:ea typeface="Lato" panose="020F0502020204030203" pitchFamily="34" charset="0"/>
                <a:cs typeface="Lato" panose="020F0502020204030203" pitchFamily="34" charset="0"/>
              </a:rPr>
              <a:t>и кандидатов наук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Plumb Light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7474479" y="3816695"/>
            <a:ext cx="221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 Light" pitchFamily="50" charset="0"/>
                <a:ea typeface="Lato" panose="020F0502020204030203" pitchFamily="34" charset="0"/>
                <a:cs typeface="Lato" panose="020F0502020204030203" pitchFamily="34" charset="0"/>
              </a:rPr>
              <a:t>ОКБ КП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 Light" pitchFamily="50" charset="0"/>
                <a:ea typeface="Lato" panose="020F0502020204030203" pitchFamily="34" charset="0"/>
                <a:cs typeface="Lato" panose="020F0502020204030203" pitchFamily="34" charset="0"/>
              </a:rPr>
              <a:t>кузница кадров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Plumb Light" pitchFamily="50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282" y="2744352"/>
            <a:ext cx="793617" cy="793617"/>
          </a:xfrm>
          <a:prstGeom prst="rect">
            <a:avLst/>
          </a:prstGeom>
          <a:effectLst/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50" y="2734008"/>
            <a:ext cx="800501" cy="80050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063" y="2766466"/>
            <a:ext cx="712489" cy="712489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039" y="2704194"/>
            <a:ext cx="816052" cy="816052"/>
          </a:xfrm>
          <a:prstGeom prst="rect">
            <a:avLst/>
          </a:prstGeom>
        </p:spPr>
      </p:pic>
      <p:grpSp>
        <p:nvGrpSpPr>
          <p:cNvPr id="32" name="Группа 31"/>
          <p:cNvGrpSpPr/>
          <p:nvPr/>
        </p:nvGrpSpPr>
        <p:grpSpPr>
          <a:xfrm>
            <a:off x="8262572" y="199918"/>
            <a:ext cx="1264226" cy="1260024"/>
            <a:chOff x="7970422" y="101781"/>
            <a:chExt cx="1800000" cy="1800000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7970422" y="101781"/>
              <a:ext cx="1800000" cy="1800000"/>
              <a:chOff x="1338786" y="2380965"/>
              <a:chExt cx="1800000" cy="1800000"/>
            </a:xfrm>
          </p:grpSpPr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 flipH="1">
                <a:off x="1338786" y="2380965"/>
                <a:ext cx="1800000" cy="1800000"/>
              </a:xfrm>
              <a:prstGeom prst="ellipse">
                <a:avLst/>
              </a:prstGeom>
              <a:solidFill>
                <a:srgbClr val="00BCB4"/>
              </a:solidFill>
              <a:ln w="9525" cap="flat">
                <a:noFill/>
                <a:prstDash val="solid"/>
                <a:miter lim="800000"/>
                <a:headEnd/>
                <a:tailEnd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45708" tIns="22854" rIns="45708" bIns="2285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latin typeface="+mj-lt"/>
                </a:endParaRPr>
              </a:p>
            </p:txBody>
          </p:sp>
          <p:sp>
            <p:nvSpPr>
              <p:cNvPr id="43" name="Rectangle 13"/>
              <p:cNvSpPr>
                <a:spLocks noChangeArrowheads="1"/>
              </p:cNvSpPr>
              <p:nvPr/>
            </p:nvSpPr>
            <p:spPr bwMode="auto">
              <a:xfrm flipH="1">
                <a:off x="1518786" y="2562119"/>
                <a:ext cx="1440000" cy="144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  <a:extLst/>
            </p:spPr>
            <p:txBody>
              <a:bodyPr vert="horz" wrap="square" lIns="45708" tIns="22854" rIns="45708" bIns="2285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latin typeface="+mj-lt"/>
                </a:endParaRPr>
              </a:p>
            </p:txBody>
          </p:sp>
        </p:grpSp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1834" y="523936"/>
              <a:ext cx="857175" cy="860034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110723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2"/>
          <p:cNvGrpSpPr/>
          <p:nvPr/>
        </p:nvGrpSpPr>
        <p:grpSpPr>
          <a:xfrm rot="10800000">
            <a:off x="6732340" y="3543602"/>
            <a:ext cx="3173660" cy="3314398"/>
            <a:chOff x="0" y="0"/>
            <a:chExt cx="3826150" cy="3995822"/>
          </a:xfrm>
          <a:solidFill>
            <a:schemeClr val="accent2"/>
          </a:solidFill>
          <a:effectLst>
            <a:outerShdw blurRad="127000" dir="13500000" algn="tl" rotWithShape="0">
              <a:prstClr val="black">
                <a:alpha val="35000"/>
              </a:prstClr>
            </a:outerShdw>
          </a:effectLst>
        </p:grpSpPr>
        <p:sp>
          <p:nvSpPr>
            <p:cNvPr id="64" name="Freeform 13"/>
            <p:cNvSpPr>
              <a:spLocks/>
            </p:cNvSpPr>
            <p:nvPr/>
          </p:nvSpPr>
          <p:spPr bwMode="auto">
            <a:xfrm>
              <a:off x="0" y="0"/>
              <a:ext cx="2544986" cy="1579488"/>
            </a:xfrm>
            <a:custGeom>
              <a:avLst/>
              <a:gdLst>
                <a:gd name="connsiteX0" fmla="*/ 436484 w 4655914"/>
                <a:gd name="connsiteY0" fmla="*/ 0 h 2889587"/>
                <a:gd name="connsiteX1" fmla="*/ 1081239 w 4655914"/>
                <a:gd name="connsiteY1" fmla="*/ 0 h 2889587"/>
                <a:gd name="connsiteX2" fmla="*/ 1132182 w 4655914"/>
                <a:gd name="connsiteY2" fmla="*/ 50604 h 2889587"/>
                <a:gd name="connsiteX3" fmla="*/ 1315248 w 4655914"/>
                <a:gd name="connsiteY3" fmla="*/ 232454 h 2889587"/>
                <a:gd name="connsiteX4" fmla="*/ 1307874 w 4655914"/>
                <a:gd name="connsiteY4" fmla="*/ 24386 h 2889587"/>
                <a:gd name="connsiteX5" fmla="*/ 1324173 w 4655914"/>
                <a:gd name="connsiteY5" fmla="*/ 0 h 2889587"/>
                <a:gd name="connsiteX6" fmla="*/ 2315472 w 4655914"/>
                <a:gd name="connsiteY6" fmla="*/ 0 h 2889587"/>
                <a:gd name="connsiteX7" fmla="*/ 2351841 w 4655914"/>
                <a:gd name="connsiteY7" fmla="*/ 36433 h 2889587"/>
                <a:gd name="connsiteX8" fmla="*/ 4583814 w 4655914"/>
                <a:gd name="connsiteY8" fmla="*/ 2272362 h 2889587"/>
                <a:gd name="connsiteX9" fmla="*/ 4583814 w 4655914"/>
                <a:gd name="connsiteY9" fmla="*/ 2596296 h 2889587"/>
                <a:gd name="connsiteX10" fmla="*/ 4269193 w 4655914"/>
                <a:gd name="connsiteY10" fmla="*/ 2596296 h 2889587"/>
                <a:gd name="connsiteX11" fmla="*/ 2189196 w 4655914"/>
                <a:gd name="connsiteY11" fmla="*/ 512613 h 2889587"/>
                <a:gd name="connsiteX12" fmla="*/ 1953230 w 4655914"/>
                <a:gd name="connsiteY12" fmla="*/ 565142 h 2889587"/>
                <a:gd name="connsiteX13" fmla="*/ 1918272 w 4655914"/>
                <a:gd name="connsiteY13" fmla="*/ 836547 h 2889587"/>
                <a:gd name="connsiteX14" fmla="*/ 2066843 w 4655914"/>
                <a:gd name="connsiteY14" fmla="*/ 985381 h 2889587"/>
                <a:gd name="connsiteX15" fmla="*/ 2066843 w 4655914"/>
                <a:gd name="connsiteY15" fmla="*/ 1309315 h 2889587"/>
                <a:gd name="connsiteX16" fmla="*/ 1743482 w 4655914"/>
                <a:gd name="connsiteY16" fmla="*/ 1309315 h 2889587"/>
                <a:gd name="connsiteX17" fmla="*/ 1149198 w 4655914"/>
                <a:gd name="connsiteY17" fmla="*/ 713977 h 2889587"/>
                <a:gd name="connsiteX18" fmla="*/ 887013 w 4655914"/>
                <a:gd name="connsiteY18" fmla="*/ 766507 h 2889587"/>
                <a:gd name="connsiteX19" fmla="*/ 860795 w 4655914"/>
                <a:gd name="connsiteY19" fmla="*/ 792772 h 2889587"/>
                <a:gd name="connsiteX20" fmla="*/ 808358 w 4655914"/>
                <a:gd name="connsiteY20" fmla="*/ 1046666 h 2889587"/>
                <a:gd name="connsiteX21" fmla="*/ 1315248 w 4655914"/>
                <a:gd name="connsiteY21" fmla="*/ 1554454 h 2889587"/>
                <a:gd name="connsiteX22" fmla="*/ 1315248 w 4655914"/>
                <a:gd name="connsiteY22" fmla="*/ 1878388 h 2889587"/>
                <a:gd name="connsiteX23" fmla="*/ 1035584 w 4655914"/>
                <a:gd name="connsiteY23" fmla="*/ 1913408 h 2889587"/>
                <a:gd name="connsiteX24" fmla="*/ 1612390 w 4655914"/>
                <a:gd name="connsiteY24" fmla="*/ 2491236 h 2889587"/>
                <a:gd name="connsiteX25" fmla="*/ 1612390 w 4655914"/>
                <a:gd name="connsiteY25" fmla="*/ 2815170 h 2889587"/>
                <a:gd name="connsiteX26" fmla="*/ 1612390 w 4655914"/>
                <a:gd name="connsiteY26" fmla="*/ 2823925 h 2889587"/>
                <a:gd name="connsiteX27" fmla="*/ 1289029 w 4655914"/>
                <a:gd name="connsiteY27" fmla="*/ 2823925 h 2889587"/>
                <a:gd name="connsiteX28" fmla="*/ 546173 w 4655914"/>
                <a:gd name="connsiteY28" fmla="*/ 2079753 h 2889587"/>
                <a:gd name="connsiteX29" fmla="*/ 388863 w 4655914"/>
                <a:gd name="connsiteY29" fmla="*/ 2237342 h 2889587"/>
                <a:gd name="connsiteX30" fmla="*/ 380123 w 4655914"/>
                <a:gd name="connsiteY30" fmla="*/ 2246097 h 2889587"/>
                <a:gd name="connsiteX31" fmla="*/ 371384 w 4655914"/>
                <a:gd name="connsiteY31" fmla="*/ 2246097 h 2889587"/>
                <a:gd name="connsiteX32" fmla="*/ 65502 w 4655914"/>
                <a:gd name="connsiteY32" fmla="*/ 2246097 h 2889587"/>
                <a:gd name="connsiteX33" fmla="*/ 2363 w 4655914"/>
                <a:gd name="connsiteY33" fmla="*/ 2182846 h 2889587"/>
                <a:gd name="connsiteX34" fmla="*/ 0 w 4655914"/>
                <a:gd name="connsiteY34" fmla="*/ 2180479 h 2889587"/>
                <a:gd name="connsiteX35" fmla="*/ 0 w 4655914"/>
                <a:gd name="connsiteY35" fmla="*/ 241843 h 2889587"/>
                <a:gd name="connsiteX36" fmla="*/ 46589 w 4655914"/>
                <a:gd name="connsiteY36" fmla="*/ 289412 h 2889587"/>
                <a:gd name="connsiteX37" fmla="*/ 196594 w 4655914"/>
                <a:gd name="connsiteY37" fmla="*/ 442573 h 2889587"/>
                <a:gd name="connsiteX38" fmla="*/ 240292 w 4655914"/>
                <a:gd name="connsiteY38" fmla="*/ 144904 h 2889587"/>
                <a:gd name="connsiteX39" fmla="*/ 546173 w 4655914"/>
                <a:gd name="connsiteY39" fmla="*/ 109884 h 2889587"/>
                <a:gd name="connsiteX40" fmla="*/ 484964 w 4655914"/>
                <a:gd name="connsiteY40" fmla="*/ 48566 h 288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655914" h="2889587">
                  <a:moveTo>
                    <a:pt x="436484" y="0"/>
                  </a:moveTo>
                  <a:lnTo>
                    <a:pt x="1081239" y="0"/>
                  </a:lnTo>
                  <a:lnTo>
                    <a:pt x="1132182" y="50604"/>
                  </a:lnTo>
                  <a:cubicBezTo>
                    <a:pt x="1189311" y="107354"/>
                    <a:pt x="1250248" y="167886"/>
                    <a:pt x="1315248" y="232454"/>
                  </a:cubicBezTo>
                  <a:cubicBezTo>
                    <a:pt x="1275920" y="166792"/>
                    <a:pt x="1275920" y="91280"/>
                    <a:pt x="1307874" y="24386"/>
                  </a:cubicBezTo>
                  <a:lnTo>
                    <a:pt x="1324173" y="0"/>
                  </a:lnTo>
                  <a:lnTo>
                    <a:pt x="2315472" y="0"/>
                  </a:lnTo>
                  <a:lnTo>
                    <a:pt x="2351841" y="36433"/>
                  </a:lnTo>
                  <a:cubicBezTo>
                    <a:pt x="2756127" y="441436"/>
                    <a:pt x="3437030" y="1123546"/>
                    <a:pt x="4583814" y="2272362"/>
                  </a:cubicBezTo>
                  <a:cubicBezTo>
                    <a:pt x="4679948" y="2359912"/>
                    <a:pt x="4679948" y="2499991"/>
                    <a:pt x="4583814" y="2596296"/>
                  </a:cubicBezTo>
                  <a:cubicBezTo>
                    <a:pt x="4496419" y="2683846"/>
                    <a:pt x="4356587" y="2683846"/>
                    <a:pt x="4269193" y="2596296"/>
                  </a:cubicBezTo>
                  <a:cubicBezTo>
                    <a:pt x="4269193" y="2596296"/>
                    <a:pt x="4269193" y="2596296"/>
                    <a:pt x="2189196" y="512613"/>
                  </a:cubicBezTo>
                  <a:cubicBezTo>
                    <a:pt x="2110541" y="486348"/>
                    <a:pt x="2014406" y="503858"/>
                    <a:pt x="1953230" y="565142"/>
                  </a:cubicBezTo>
                  <a:cubicBezTo>
                    <a:pt x="1874575" y="635182"/>
                    <a:pt x="1865835" y="748997"/>
                    <a:pt x="1918272" y="836547"/>
                  </a:cubicBezTo>
                  <a:cubicBezTo>
                    <a:pt x="1918272" y="836547"/>
                    <a:pt x="1918272" y="836547"/>
                    <a:pt x="2066843" y="985381"/>
                  </a:cubicBezTo>
                  <a:cubicBezTo>
                    <a:pt x="2154238" y="1072931"/>
                    <a:pt x="2154238" y="1221765"/>
                    <a:pt x="2066843" y="1309315"/>
                  </a:cubicBezTo>
                  <a:cubicBezTo>
                    <a:pt x="1979448" y="1396865"/>
                    <a:pt x="1830877" y="1396865"/>
                    <a:pt x="1743482" y="1309315"/>
                  </a:cubicBezTo>
                  <a:cubicBezTo>
                    <a:pt x="1743482" y="1309315"/>
                    <a:pt x="1743482" y="1309315"/>
                    <a:pt x="1149198" y="713977"/>
                  </a:cubicBezTo>
                  <a:cubicBezTo>
                    <a:pt x="1061803" y="678957"/>
                    <a:pt x="956929" y="696467"/>
                    <a:pt x="887013" y="766507"/>
                  </a:cubicBezTo>
                  <a:cubicBezTo>
                    <a:pt x="887013" y="766507"/>
                    <a:pt x="887013" y="766507"/>
                    <a:pt x="860795" y="792772"/>
                  </a:cubicBezTo>
                  <a:cubicBezTo>
                    <a:pt x="790879" y="862812"/>
                    <a:pt x="773400" y="959116"/>
                    <a:pt x="808358" y="1046666"/>
                  </a:cubicBezTo>
                  <a:cubicBezTo>
                    <a:pt x="808358" y="1046666"/>
                    <a:pt x="808358" y="1046666"/>
                    <a:pt x="1315248" y="1554454"/>
                  </a:cubicBezTo>
                  <a:cubicBezTo>
                    <a:pt x="1402643" y="1642004"/>
                    <a:pt x="1402643" y="1790839"/>
                    <a:pt x="1315248" y="1878388"/>
                  </a:cubicBezTo>
                  <a:cubicBezTo>
                    <a:pt x="1236592" y="1957183"/>
                    <a:pt x="1122979" y="1965938"/>
                    <a:pt x="1035584" y="1913408"/>
                  </a:cubicBezTo>
                  <a:cubicBezTo>
                    <a:pt x="1035584" y="1913408"/>
                    <a:pt x="1035584" y="1913408"/>
                    <a:pt x="1612390" y="2491236"/>
                  </a:cubicBezTo>
                  <a:cubicBezTo>
                    <a:pt x="1708524" y="2578786"/>
                    <a:pt x="1708524" y="2727621"/>
                    <a:pt x="1612390" y="2815170"/>
                  </a:cubicBezTo>
                  <a:cubicBezTo>
                    <a:pt x="1612390" y="2815170"/>
                    <a:pt x="1612390" y="2815170"/>
                    <a:pt x="1612390" y="2823925"/>
                  </a:cubicBezTo>
                  <a:cubicBezTo>
                    <a:pt x="1516256" y="2911475"/>
                    <a:pt x="1376424" y="2911475"/>
                    <a:pt x="1289029" y="2823925"/>
                  </a:cubicBezTo>
                  <a:cubicBezTo>
                    <a:pt x="1289029" y="2823925"/>
                    <a:pt x="1289029" y="2823925"/>
                    <a:pt x="546173" y="2079753"/>
                  </a:cubicBezTo>
                  <a:cubicBezTo>
                    <a:pt x="546173" y="2079753"/>
                    <a:pt x="546173" y="2079753"/>
                    <a:pt x="388863" y="2237342"/>
                  </a:cubicBezTo>
                  <a:cubicBezTo>
                    <a:pt x="388863" y="2237342"/>
                    <a:pt x="388863" y="2237342"/>
                    <a:pt x="380123" y="2246097"/>
                  </a:cubicBezTo>
                  <a:cubicBezTo>
                    <a:pt x="380123" y="2246097"/>
                    <a:pt x="380123" y="2246097"/>
                    <a:pt x="371384" y="2246097"/>
                  </a:cubicBezTo>
                  <a:cubicBezTo>
                    <a:pt x="283989" y="2333647"/>
                    <a:pt x="144157" y="2324892"/>
                    <a:pt x="65502" y="2246097"/>
                  </a:cubicBezTo>
                  <a:cubicBezTo>
                    <a:pt x="65502" y="2246097"/>
                    <a:pt x="65502" y="2246097"/>
                    <a:pt x="2363" y="2182846"/>
                  </a:cubicBezTo>
                  <a:lnTo>
                    <a:pt x="0" y="2180479"/>
                  </a:lnTo>
                  <a:lnTo>
                    <a:pt x="0" y="241843"/>
                  </a:lnTo>
                  <a:lnTo>
                    <a:pt x="46589" y="289412"/>
                  </a:lnTo>
                  <a:cubicBezTo>
                    <a:pt x="90082" y="333820"/>
                    <a:pt x="139787" y="384571"/>
                    <a:pt x="196594" y="442573"/>
                  </a:cubicBezTo>
                  <a:cubicBezTo>
                    <a:pt x="144157" y="346268"/>
                    <a:pt x="161636" y="223699"/>
                    <a:pt x="240292" y="144904"/>
                  </a:cubicBezTo>
                  <a:cubicBezTo>
                    <a:pt x="318947" y="57354"/>
                    <a:pt x="450039" y="48599"/>
                    <a:pt x="546173" y="109884"/>
                  </a:cubicBezTo>
                  <a:cubicBezTo>
                    <a:pt x="546173" y="109884"/>
                    <a:pt x="546173" y="109884"/>
                    <a:pt x="484964" y="4856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5" name="Freeform 14"/>
            <p:cNvSpPr>
              <a:spLocks/>
            </p:cNvSpPr>
            <p:nvPr/>
          </p:nvSpPr>
          <p:spPr bwMode="auto">
            <a:xfrm>
              <a:off x="1855327" y="179388"/>
              <a:ext cx="699184" cy="700090"/>
            </a:xfrm>
            <a:custGeom>
              <a:avLst/>
              <a:gdLst>
                <a:gd name="T0" fmla="*/ 130 w 140"/>
                <a:gd name="T1" fmla="*/ 130 h 140"/>
                <a:gd name="T2" fmla="*/ 130 w 140"/>
                <a:gd name="T3" fmla="*/ 130 h 140"/>
                <a:gd name="T4" fmla="*/ 93 w 140"/>
                <a:gd name="T5" fmla="*/ 130 h 140"/>
                <a:gd name="T6" fmla="*/ 10 w 140"/>
                <a:gd name="T7" fmla="*/ 47 h 140"/>
                <a:gd name="T8" fmla="*/ 10 w 140"/>
                <a:gd name="T9" fmla="*/ 10 h 140"/>
                <a:gd name="T10" fmla="*/ 10 w 140"/>
                <a:gd name="T11" fmla="*/ 10 h 140"/>
                <a:gd name="T12" fmla="*/ 47 w 140"/>
                <a:gd name="T13" fmla="*/ 10 h 140"/>
                <a:gd name="T14" fmla="*/ 130 w 140"/>
                <a:gd name="T15" fmla="*/ 93 h 140"/>
                <a:gd name="T16" fmla="*/ 130 w 140"/>
                <a:gd name="T17" fmla="*/ 13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40">
                  <a:moveTo>
                    <a:pt x="130" y="130"/>
                  </a:moveTo>
                  <a:cubicBezTo>
                    <a:pt x="130" y="130"/>
                    <a:pt x="130" y="130"/>
                    <a:pt x="130" y="130"/>
                  </a:cubicBezTo>
                  <a:cubicBezTo>
                    <a:pt x="119" y="140"/>
                    <a:pt x="103" y="140"/>
                    <a:pt x="93" y="13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1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7" y="0"/>
                    <a:pt x="47" y="10"/>
                  </a:cubicBezTo>
                  <a:cubicBezTo>
                    <a:pt x="130" y="93"/>
                    <a:pt x="130" y="93"/>
                    <a:pt x="130" y="93"/>
                  </a:cubicBezTo>
                  <a:cubicBezTo>
                    <a:pt x="140" y="103"/>
                    <a:pt x="140" y="120"/>
                    <a:pt x="130" y="13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5"/>
            <p:cNvSpPr>
              <a:spLocks/>
            </p:cNvSpPr>
            <p:nvPr/>
          </p:nvSpPr>
          <p:spPr bwMode="auto">
            <a:xfrm>
              <a:off x="968691" y="1650926"/>
              <a:ext cx="284752" cy="285660"/>
            </a:xfrm>
            <a:custGeom>
              <a:avLst/>
              <a:gdLst>
                <a:gd name="T0" fmla="*/ 47 w 57"/>
                <a:gd name="T1" fmla="*/ 47 h 57"/>
                <a:gd name="T2" fmla="*/ 47 w 57"/>
                <a:gd name="T3" fmla="*/ 47 h 57"/>
                <a:gd name="T4" fmla="*/ 10 w 57"/>
                <a:gd name="T5" fmla="*/ 47 h 57"/>
                <a:gd name="T6" fmla="*/ 10 w 57"/>
                <a:gd name="T7" fmla="*/ 47 h 57"/>
                <a:gd name="T8" fmla="*/ 10 w 57"/>
                <a:gd name="T9" fmla="*/ 10 h 57"/>
                <a:gd name="T10" fmla="*/ 10 w 57"/>
                <a:gd name="T11" fmla="*/ 10 h 57"/>
                <a:gd name="T12" fmla="*/ 47 w 57"/>
                <a:gd name="T13" fmla="*/ 10 h 57"/>
                <a:gd name="T14" fmla="*/ 47 w 57"/>
                <a:gd name="T15" fmla="*/ 10 h 57"/>
                <a:gd name="T16" fmla="*/ 47 w 57"/>
                <a:gd name="T17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47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36" y="57"/>
                    <a:pt x="20" y="5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6" y="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57" y="20"/>
                    <a:pt x="57" y="37"/>
                    <a:pt x="47" y="4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6"/>
            <p:cNvSpPr>
              <a:spLocks/>
            </p:cNvSpPr>
            <p:nvPr/>
          </p:nvSpPr>
          <p:spPr bwMode="auto">
            <a:xfrm>
              <a:off x="2101451" y="0"/>
              <a:ext cx="1724699" cy="1235346"/>
            </a:xfrm>
            <a:custGeom>
              <a:avLst/>
              <a:gdLst>
                <a:gd name="connsiteX0" fmla="*/ 0 w 1724699"/>
                <a:gd name="connsiteY0" fmla="*/ 0 h 1235346"/>
                <a:gd name="connsiteX1" fmla="*/ 332656 w 1724699"/>
                <a:gd name="connsiteY1" fmla="*/ 0 h 1235346"/>
                <a:gd name="connsiteX2" fmla="*/ 344720 w 1724699"/>
                <a:gd name="connsiteY2" fmla="*/ 12081 h 1235346"/>
                <a:gd name="connsiteX3" fmla="*/ 543314 w 1724699"/>
                <a:gd name="connsiteY3" fmla="*/ 210941 h 1235346"/>
                <a:gd name="connsiteX4" fmla="*/ 570656 w 1724699"/>
                <a:gd name="connsiteY4" fmla="*/ 78613 h 1235346"/>
                <a:gd name="connsiteX5" fmla="*/ 734705 w 1724699"/>
                <a:gd name="connsiteY5" fmla="*/ 78613 h 1235346"/>
                <a:gd name="connsiteX6" fmla="*/ 1687105 w 1724699"/>
                <a:gd name="connsiteY6" fmla="*/ 1032290 h 1235346"/>
                <a:gd name="connsiteX7" fmla="*/ 1687105 w 1724699"/>
                <a:gd name="connsiteY7" fmla="*/ 1201123 h 1235346"/>
                <a:gd name="connsiteX8" fmla="*/ 1523055 w 1724699"/>
                <a:gd name="connsiteY8" fmla="*/ 1201123 h 1235346"/>
                <a:gd name="connsiteX9" fmla="*/ 948881 w 1724699"/>
                <a:gd name="connsiteY9" fmla="*/ 630741 h 1235346"/>
                <a:gd name="connsiteX10" fmla="*/ 926097 w 1724699"/>
                <a:gd name="connsiteY10" fmla="*/ 758507 h 1235346"/>
                <a:gd name="connsiteX11" fmla="*/ 757490 w 1724699"/>
                <a:gd name="connsiteY11" fmla="*/ 758507 h 1235346"/>
                <a:gd name="connsiteX12" fmla="*/ 92891 w 1724699"/>
                <a:gd name="connsiteY12" fmla="*/ 93016 h 123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4699" h="1235346">
                  <a:moveTo>
                    <a:pt x="0" y="0"/>
                  </a:moveTo>
                  <a:lnTo>
                    <a:pt x="332656" y="0"/>
                  </a:lnTo>
                  <a:lnTo>
                    <a:pt x="344720" y="12081"/>
                  </a:lnTo>
                  <a:cubicBezTo>
                    <a:pt x="397741" y="65173"/>
                    <a:pt x="462998" y="130517"/>
                    <a:pt x="543314" y="210941"/>
                  </a:cubicBezTo>
                  <a:cubicBezTo>
                    <a:pt x="525086" y="169873"/>
                    <a:pt x="534200" y="115117"/>
                    <a:pt x="570656" y="78613"/>
                  </a:cubicBezTo>
                  <a:cubicBezTo>
                    <a:pt x="616225" y="32982"/>
                    <a:pt x="689136" y="32982"/>
                    <a:pt x="734705" y="78613"/>
                  </a:cubicBezTo>
                  <a:cubicBezTo>
                    <a:pt x="734705" y="78613"/>
                    <a:pt x="734705" y="78613"/>
                    <a:pt x="1687105" y="1032290"/>
                  </a:cubicBezTo>
                  <a:cubicBezTo>
                    <a:pt x="1737231" y="1082484"/>
                    <a:pt x="1737231" y="1155492"/>
                    <a:pt x="1687105" y="1201123"/>
                  </a:cubicBezTo>
                  <a:cubicBezTo>
                    <a:pt x="1641535" y="1246754"/>
                    <a:pt x="1568624" y="1246754"/>
                    <a:pt x="1523055" y="1201123"/>
                  </a:cubicBezTo>
                  <a:cubicBezTo>
                    <a:pt x="1523055" y="1201123"/>
                    <a:pt x="1523055" y="1201123"/>
                    <a:pt x="948881" y="630741"/>
                  </a:cubicBezTo>
                  <a:cubicBezTo>
                    <a:pt x="967109" y="671809"/>
                    <a:pt x="957995" y="726566"/>
                    <a:pt x="926097" y="758507"/>
                  </a:cubicBezTo>
                  <a:cubicBezTo>
                    <a:pt x="875970" y="808701"/>
                    <a:pt x="803059" y="808701"/>
                    <a:pt x="757490" y="758507"/>
                  </a:cubicBezTo>
                  <a:cubicBezTo>
                    <a:pt x="757490" y="758507"/>
                    <a:pt x="757490" y="758507"/>
                    <a:pt x="92891" y="9301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8" name="Freeform 17"/>
            <p:cNvSpPr>
              <a:spLocks/>
            </p:cNvSpPr>
            <p:nvPr/>
          </p:nvSpPr>
          <p:spPr bwMode="auto">
            <a:xfrm>
              <a:off x="1" y="1386774"/>
              <a:ext cx="968691" cy="1335630"/>
            </a:xfrm>
            <a:custGeom>
              <a:avLst/>
              <a:gdLst>
                <a:gd name="connsiteX0" fmla="*/ 0 w 968691"/>
                <a:gd name="connsiteY0" fmla="*/ 0 h 1335630"/>
                <a:gd name="connsiteX1" fmla="*/ 9078 w 968691"/>
                <a:gd name="connsiteY1" fmla="*/ 1720 h 1335630"/>
                <a:gd name="connsiteX2" fmla="*/ 51996 w 968691"/>
                <a:gd name="connsiteY2" fmla="*/ 29848 h 1335630"/>
                <a:gd name="connsiteX3" fmla="*/ 188819 w 968691"/>
                <a:gd name="connsiteY3" fmla="*/ 166848 h 1335630"/>
                <a:gd name="connsiteX4" fmla="*/ 228920 w 968691"/>
                <a:gd name="connsiteY4" fmla="*/ 207002 h 1335630"/>
                <a:gd name="connsiteX5" fmla="*/ 234562 w 968691"/>
                <a:gd name="connsiteY5" fmla="*/ 207002 h 1335630"/>
                <a:gd name="connsiteX6" fmla="*/ 251004 w 968691"/>
                <a:gd name="connsiteY6" fmla="*/ 223379 h 1335630"/>
                <a:gd name="connsiteX7" fmla="*/ 929535 w 968691"/>
                <a:gd name="connsiteY7" fmla="*/ 899187 h 1335630"/>
                <a:gd name="connsiteX8" fmla="*/ 929535 w 968691"/>
                <a:gd name="connsiteY8" fmla="*/ 1092581 h 1335630"/>
                <a:gd name="connsiteX9" fmla="*/ 736362 w 968691"/>
                <a:gd name="connsiteY9" fmla="*/ 1092581 h 1335630"/>
                <a:gd name="connsiteX10" fmla="*/ 402226 w 968691"/>
                <a:gd name="connsiteY10" fmla="*/ 758061 h 1335630"/>
                <a:gd name="connsiteX11" fmla="*/ 240379 w 968691"/>
                <a:gd name="connsiteY11" fmla="*/ 778969 h 1335630"/>
                <a:gd name="connsiteX12" fmla="*/ 219495 w 968691"/>
                <a:gd name="connsiteY12" fmla="*/ 941002 h 1335630"/>
                <a:gd name="connsiteX13" fmla="*/ 235158 w 968691"/>
                <a:gd name="connsiteY13" fmla="*/ 967136 h 1335630"/>
                <a:gd name="connsiteX14" fmla="*/ 271704 w 968691"/>
                <a:gd name="connsiteY14" fmla="*/ 1003724 h 1335630"/>
                <a:gd name="connsiteX15" fmla="*/ 376122 w 968691"/>
                <a:gd name="connsiteY15" fmla="*/ 1108262 h 1335630"/>
                <a:gd name="connsiteX16" fmla="*/ 376122 w 968691"/>
                <a:gd name="connsiteY16" fmla="*/ 1296429 h 1335630"/>
                <a:gd name="connsiteX17" fmla="*/ 279535 w 968691"/>
                <a:gd name="connsiteY17" fmla="*/ 1335630 h 1335630"/>
                <a:gd name="connsiteX18" fmla="*/ 182949 w 968691"/>
                <a:gd name="connsiteY18" fmla="*/ 1296429 h 1335630"/>
                <a:gd name="connsiteX19" fmla="*/ 14771 w 968691"/>
                <a:gd name="connsiteY19" fmla="*/ 1128978 h 1335630"/>
                <a:gd name="connsiteX20" fmla="*/ 0 w 968691"/>
                <a:gd name="connsiteY20" fmla="*/ 1114271 h 133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68691" h="1335630">
                  <a:moveTo>
                    <a:pt x="0" y="0"/>
                  </a:moveTo>
                  <a:lnTo>
                    <a:pt x="9078" y="1720"/>
                  </a:lnTo>
                  <a:cubicBezTo>
                    <a:pt x="24840" y="7971"/>
                    <a:pt x="39511" y="17347"/>
                    <a:pt x="51996" y="29848"/>
                  </a:cubicBezTo>
                  <a:cubicBezTo>
                    <a:pt x="103811" y="81730"/>
                    <a:pt x="149148" y="127127"/>
                    <a:pt x="188819" y="166848"/>
                  </a:cubicBezTo>
                  <a:lnTo>
                    <a:pt x="228920" y="207002"/>
                  </a:lnTo>
                  <a:lnTo>
                    <a:pt x="234562" y="207002"/>
                  </a:lnTo>
                  <a:lnTo>
                    <a:pt x="251004" y="223379"/>
                  </a:lnTo>
                  <a:cubicBezTo>
                    <a:pt x="929535" y="899187"/>
                    <a:pt x="929535" y="899187"/>
                    <a:pt x="929535" y="899187"/>
                  </a:cubicBezTo>
                  <a:cubicBezTo>
                    <a:pt x="981743" y="956682"/>
                    <a:pt x="981743" y="1040312"/>
                    <a:pt x="929535" y="1092581"/>
                  </a:cubicBezTo>
                  <a:cubicBezTo>
                    <a:pt x="877325" y="1144850"/>
                    <a:pt x="788571" y="1144850"/>
                    <a:pt x="736362" y="1092581"/>
                  </a:cubicBezTo>
                  <a:cubicBezTo>
                    <a:pt x="402226" y="758061"/>
                    <a:pt x="402226" y="758061"/>
                    <a:pt x="402226" y="758061"/>
                  </a:cubicBezTo>
                  <a:cubicBezTo>
                    <a:pt x="350017" y="726700"/>
                    <a:pt x="282146" y="737154"/>
                    <a:pt x="240379" y="778969"/>
                  </a:cubicBezTo>
                  <a:cubicBezTo>
                    <a:pt x="198612" y="826010"/>
                    <a:pt x="188170" y="888733"/>
                    <a:pt x="219495" y="941002"/>
                  </a:cubicBezTo>
                  <a:cubicBezTo>
                    <a:pt x="235158" y="967136"/>
                    <a:pt x="235158" y="967136"/>
                    <a:pt x="235158" y="967136"/>
                  </a:cubicBezTo>
                  <a:cubicBezTo>
                    <a:pt x="271704" y="1003724"/>
                    <a:pt x="271704" y="1003724"/>
                    <a:pt x="271704" y="1003724"/>
                  </a:cubicBezTo>
                  <a:cubicBezTo>
                    <a:pt x="376122" y="1108262"/>
                    <a:pt x="376122" y="1108262"/>
                    <a:pt x="376122" y="1108262"/>
                  </a:cubicBezTo>
                  <a:cubicBezTo>
                    <a:pt x="428330" y="1160531"/>
                    <a:pt x="428330" y="1244160"/>
                    <a:pt x="376122" y="1296429"/>
                  </a:cubicBezTo>
                  <a:cubicBezTo>
                    <a:pt x="350017" y="1322563"/>
                    <a:pt x="314776" y="1335630"/>
                    <a:pt x="279535" y="1335630"/>
                  </a:cubicBezTo>
                  <a:cubicBezTo>
                    <a:pt x="244294" y="1335630"/>
                    <a:pt x="209053" y="1322563"/>
                    <a:pt x="182949" y="1296429"/>
                  </a:cubicBezTo>
                  <a:cubicBezTo>
                    <a:pt x="123235" y="1236973"/>
                    <a:pt x="67254" y="1181234"/>
                    <a:pt x="14771" y="1128978"/>
                  </a:cubicBezTo>
                  <a:lnTo>
                    <a:pt x="0" y="111427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9" name="Freeform 18"/>
            <p:cNvSpPr>
              <a:spLocks/>
            </p:cNvSpPr>
            <p:nvPr/>
          </p:nvSpPr>
          <p:spPr bwMode="auto">
            <a:xfrm>
              <a:off x="74776" y="2971108"/>
              <a:ext cx="1023805" cy="1024714"/>
            </a:xfrm>
            <a:custGeom>
              <a:avLst/>
              <a:gdLst>
                <a:gd name="connsiteX0" fmla="*/ 129849 w 1023805"/>
                <a:gd name="connsiteY0" fmla="*/ 0 h 1024714"/>
                <a:gd name="connsiteX1" fmla="*/ 222241 w 1023805"/>
                <a:gd name="connsiteY1" fmla="*/ 37505 h 1024714"/>
                <a:gd name="connsiteX2" fmla="*/ 535557 w 1023805"/>
                <a:gd name="connsiteY2" fmla="*/ 351227 h 1024714"/>
                <a:gd name="connsiteX3" fmla="*/ 570628 w 1023805"/>
                <a:gd name="connsiteY3" fmla="*/ 386343 h 1024714"/>
                <a:gd name="connsiteX4" fmla="*/ 571833 w 1023805"/>
                <a:gd name="connsiteY4" fmla="*/ 387133 h 1024714"/>
                <a:gd name="connsiteX5" fmla="*/ 986349 w 1023805"/>
                <a:gd name="connsiteY5" fmla="*/ 802186 h 1024714"/>
                <a:gd name="connsiteX6" fmla="*/ 986349 w 1023805"/>
                <a:gd name="connsiteY6" fmla="*/ 987210 h 1024714"/>
                <a:gd name="connsiteX7" fmla="*/ 801565 w 1023805"/>
                <a:gd name="connsiteY7" fmla="*/ 987210 h 1024714"/>
                <a:gd name="connsiteX8" fmla="*/ 488249 w 1023805"/>
                <a:gd name="connsiteY8" fmla="*/ 673488 h 1024714"/>
                <a:gd name="connsiteX9" fmla="*/ 453217 w 1023805"/>
                <a:gd name="connsiteY9" fmla="*/ 638411 h 1024714"/>
                <a:gd name="connsiteX10" fmla="*/ 451973 w 1023805"/>
                <a:gd name="connsiteY10" fmla="*/ 637582 h 1024714"/>
                <a:gd name="connsiteX11" fmla="*/ 37457 w 1023805"/>
                <a:gd name="connsiteY11" fmla="*/ 222528 h 1024714"/>
                <a:gd name="connsiteX12" fmla="*/ 37457 w 1023805"/>
                <a:gd name="connsiteY12" fmla="*/ 37505 h 1024714"/>
                <a:gd name="connsiteX13" fmla="*/ 129849 w 1023805"/>
                <a:gd name="connsiteY13" fmla="*/ 0 h 102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3805" h="1024714">
                  <a:moveTo>
                    <a:pt x="129849" y="0"/>
                  </a:moveTo>
                  <a:cubicBezTo>
                    <a:pt x="163560" y="0"/>
                    <a:pt x="197270" y="12501"/>
                    <a:pt x="222241" y="37505"/>
                  </a:cubicBezTo>
                  <a:cubicBezTo>
                    <a:pt x="377685" y="193150"/>
                    <a:pt x="474837" y="290428"/>
                    <a:pt x="535557" y="351227"/>
                  </a:cubicBezTo>
                  <a:lnTo>
                    <a:pt x="570628" y="386343"/>
                  </a:lnTo>
                  <a:lnTo>
                    <a:pt x="571833" y="387133"/>
                  </a:lnTo>
                  <a:cubicBezTo>
                    <a:pt x="986349" y="802186"/>
                    <a:pt x="986349" y="802186"/>
                    <a:pt x="986349" y="802186"/>
                  </a:cubicBezTo>
                  <a:cubicBezTo>
                    <a:pt x="1036291" y="852192"/>
                    <a:pt x="1036291" y="937203"/>
                    <a:pt x="986349" y="987210"/>
                  </a:cubicBezTo>
                  <a:cubicBezTo>
                    <a:pt x="931413" y="1037216"/>
                    <a:pt x="851507" y="1037216"/>
                    <a:pt x="801565" y="987210"/>
                  </a:cubicBezTo>
                  <a:cubicBezTo>
                    <a:pt x="646121" y="831565"/>
                    <a:pt x="548969" y="734287"/>
                    <a:pt x="488249" y="673488"/>
                  </a:cubicBezTo>
                  <a:lnTo>
                    <a:pt x="453217" y="638411"/>
                  </a:lnTo>
                  <a:lnTo>
                    <a:pt x="451973" y="637582"/>
                  </a:lnTo>
                  <a:cubicBezTo>
                    <a:pt x="37457" y="222528"/>
                    <a:pt x="37457" y="222528"/>
                    <a:pt x="37457" y="222528"/>
                  </a:cubicBezTo>
                  <a:cubicBezTo>
                    <a:pt x="-12485" y="172522"/>
                    <a:pt x="-12485" y="92512"/>
                    <a:pt x="37457" y="37505"/>
                  </a:cubicBezTo>
                  <a:cubicBezTo>
                    <a:pt x="62428" y="12501"/>
                    <a:pt x="96138" y="0"/>
                    <a:pt x="129849" y="0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0" y="6476099"/>
            <a:ext cx="9906000" cy="381901"/>
          </a:xfrm>
          <a:prstGeom prst="rect">
            <a:avLst/>
          </a:prstGeom>
          <a:solidFill>
            <a:srgbClr val="00B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75"/>
          <p:cNvSpPr/>
          <p:nvPr/>
        </p:nvSpPr>
        <p:spPr>
          <a:xfrm flipH="1">
            <a:off x="4061820" y="6482383"/>
            <a:ext cx="3627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+7 936 222 67 06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www.okbkp.ru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t.me/</a:t>
            </a:r>
            <a:r>
              <a:rPr lang="en-US" sz="1200" dirty="0" err="1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okbkp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 </a:t>
            </a:r>
            <a:endParaRPr lang="en-US" dirty="0">
              <a:solidFill>
                <a:schemeClr val="bg1"/>
              </a:solidFill>
              <a:latin typeface="Plumb" pitchFamily="50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483" y="6577049"/>
            <a:ext cx="1695000" cy="180000"/>
          </a:xfrm>
          <a:prstGeom prst="rect">
            <a:avLst/>
          </a:prstGeom>
        </p:spPr>
      </p:pic>
      <p:sp>
        <p:nvSpPr>
          <p:cNvPr id="21" name="TextBox 63"/>
          <p:cNvSpPr txBox="1"/>
          <p:nvPr/>
        </p:nvSpPr>
        <p:spPr>
          <a:xfrm>
            <a:off x="9294483" y="6483387"/>
            <a:ext cx="61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Plumb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16</a:t>
            </a:r>
            <a:endParaRPr lang="ru-RU" b="1" dirty="0">
              <a:solidFill>
                <a:schemeClr val="bg1"/>
              </a:solidFill>
              <a:latin typeface="Plumb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8262363" y="171526"/>
            <a:ext cx="1262637" cy="1262637"/>
            <a:chOff x="1338786" y="2380965"/>
            <a:chExt cx="1800000" cy="1800000"/>
          </a:xfrm>
        </p:grpSpPr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 flipH="1">
              <a:off x="1338786" y="2380965"/>
              <a:ext cx="1800000" cy="1800000"/>
            </a:xfrm>
            <a:prstGeom prst="ellipse">
              <a:avLst/>
            </a:prstGeom>
            <a:solidFill>
              <a:srgbClr val="00BCB4"/>
            </a:solidFill>
            <a:ln w="9525" cap="flat">
              <a:noFill/>
              <a:prstDash val="solid"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 flipH="1">
              <a:off x="1518786" y="2562119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  <a:extLst/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</p:grpSp>
      <p:sp>
        <p:nvSpPr>
          <p:cNvPr id="38" name="TextBox 63"/>
          <p:cNvSpPr txBox="1"/>
          <p:nvPr/>
        </p:nvSpPr>
        <p:spPr>
          <a:xfrm>
            <a:off x="620198" y="3061452"/>
            <a:ext cx="1780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Plumb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/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Plumb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3667" y="495432"/>
            <a:ext cx="602035" cy="602035"/>
          </a:xfrm>
          <a:prstGeom prst="rect">
            <a:avLst/>
          </a:prstGeom>
          <a:effectLst/>
        </p:spPr>
      </p:pic>
      <p:sp>
        <p:nvSpPr>
          <p:cNvPr id="5" name="TextBox 4"/>
          <p:cNvSpPr txBox="1"/>
          <p:nvPr/>
        </p:nvSpPr>
        <p:spPr>
          <a:xfrm>
            <a:off x="1937322" y="3337388"/>
            <a:ext cx="66830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Plumb" pitchFamily="50" charset="0"/>
              </a:rPr>
              <a:t>Для кандидатов без опыта работы предоставляем обучение;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Plumb" pitchFamily="50" charset="0"/>
              </a:rPr>
              <a:t>Проходит в течении 1 месяца;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Plumb" pitchFamily="50" charset="0"/>
              </a:rPr>
              <a:t>Оплата труда на период обучения 40 000 рублей;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Plumb" pitchFamily="50" charset="0"/>
              </a:rPr>
              <a:t>При трудоустройстве предоставляем обучающий видео-курс </a:t>
            </a:r>
          </a:p>
          <a:p>
            <a:endParaRPr lang="ru-RU" dirty="0"/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1946531" y="2080150"/>
            <a:ext cx="3974001" cy="923330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solidFill>
                  <a:srgbClr val="00B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umb" pitchFamily="50" charset="0"/>
              </a:rPr>
              <a:t>Обучение</a:t>
            </a:r>
            <a:endParaRPr lang="ru-RU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00BC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umb" pitchFamily="50" charset="0"/>
            </a:endParaRPr>
          </a:p>
        </p:txBody>
      </p:sp>
      <p:grpSp>
        <p:nvGrpSpPr>
          <p:cNvPr id="56" name="Group 2"/>
          <p:cNvGrpSpPr/>
          <p:nvPr/>
        </p:nvGrpSpPr>
        <p:grpSpPr>
          <a:xfrm>
            <a:off x="0" y="0"/>
            <a:ext cx="5913700" cy="6175946"/>
            <a:chOff x="0" y="0"/>
            <a:chExt cx="3826150" cy="3995822"/>
          </a:xfrm>
          <a:solidFill>
            <a:schemeClr val="accent2"/>
          </a:solidFill>
          <a:effectLst>
            <a:outerShdw blurRad="127000" dist="63500" dir="2700000" algn="tl" rotWithShape="0">
              <a:prstClr val="black">
                <a:alpha val="35000"/>
              </a:prstClr>
            </a:outerShdw>
          </a:effectLst>
        </p:grpSpPr>
        <p:sp>
          <p:nvSpPr>
            <p:cNvPr id="57" name="Freeform 3"/>
            <p:cNvSpPr>
              <a:spLocks/>
            </p:cNvSpPr>
            <p:nvPr/>
          </p:nvSpPr>
          <p:spPr bwMode="auto">
            <a:xfrm>
              <a:off x="0" y="0"/>
              <a:ext cx="2544986" cy="1579488"/>
            </a:xfrm>
            <a:custGeom>
              <a:avLst/>
              <a:gdLst>
                <a:gd name="connsiteX0" fmla="*/ 436484 w 4655914"/>
                <a:gd name="connsiteY0" fmla="*/ 0 h 2889587"/>
                <a:gd name="connsiteX1" fmla="*/ 1081239 w 4655914"/>
                <a:gd name="connsiteY1" fmla="*/ 0 h 2889587"/>
                <a:gd name="connsiteX2" fmla="*/ 1132182 w 4655914"/>
                <a:gd name="connsiteY2" fmla="*/ 50604 h 2889587"/>
                <a:gd name="connsiteX3" fmla="*/ 1315248 w 4655914"/>
                <a:gd name="connsiteY3" fmla="*/ 232454 h 2889587"/>
                <a:gd name="connsiteX4" fmla="*/ 1307874 w 4655914"/>
                <a:gd name="connsiteY4" fmla="*/ 24386 h 2889587"/>
                <a:gd name="connsiteX5" fmla="*/ 1324173 w 4655914"/>
                <a:gd name="connsiteY5" fmla="*/ 0 h 2889587"/>
                <a:gd name="connsiteX6" fmla="*/ 2315472 w 4655914"/>
                <a:gd name="connsiteY6" fmla="*/ 0 h 2889587"/>
                <a:gd name="connsiteX7" fmla="*/ 2351841 w 4655914"/>
                <a:gd name="connsiteY7" fmla="*/ 36433 h 2889587"/>
                <a:gd name="connsiteX8" fmla="*/ 4583814 w 4655914"/>
                <a:gd name="connsiteY8" fmla="*/ 2272362 h 2889587"/>
                <a:gd name="connsiteX9" fmla="*/ 4583814 w 4655914"/>
                <a:gd name="connsiteY9" fmla="*/ 2596296 h 2889587"/>
                <a:gd name="connsiteX10" fmla="*/ 4269193 w 4655914"/>
                <a:gd name="connsiteY10" fmla="*/ 2596296 h 2889587"/>
                <a:gd name="connsiteX11" fmla="*/ 2189196 w 4655914"/>
                <a:gd name="connsiteY11" fmla="*/ 512613 h 2889587"/>
                <a:gd name="connsiteX12" fmla="*/ 1953230 w 4655914"/>
                <a:gd name="connsiteY12" fmla="*/ 565142 h 2889587"/>
                <a:gd name="connsiteX13" fmla="*/ 1918272 w 4655914"/>
                <a:gd name="connsiteY13" fmla="*/ 836547 h 2889587"/>
                <a:gd name="connsiteX14" fmla="*/ 2066843 w 4655914"/>
                <a:gd name="connsiteY14" fmla="*/ 985381 h 2889587"/>
                <a:gd name="connsiteX15" fmla="*/ 2066843 w 4655914"/>
                <a:gd name="connsiteY15" fmla="*/ 1309315 h 2889587"/>
                <a:gd name="connsiteX16" fmla="*/ 1743482 w 4655914"/>
                <a:gd name="connsiteY16" fmla="*/ 1309315 h 2889587"/>
                <a:gd name="connsiteX17" fmla="*/ 1149198 w 4655914"/>
                <a:gd name="connsiteY17" fmla="*/ 713977 h 2889587"/>
                <a:gd name="connsiteX18" fmla="*/ 887013 w 4655914"/>
                <a:gd name="connsiteY18" fmla="*/ 766507 h 2889587"/>
                <a:gd name="connsiteX19" fmla="*/ 860795 w 4655914"/>
                <a:gd name="connsiteY19" fmla="*/ 792772 h 2889587"/>
                <a:gd name="connsiteX20" fmla="*/ 808358 w 4655914"/>
                <a:gd name="connsiteY20" fmla="*/ 1046666 h 2889587"/>
                <a:gd name="connsiteX21" fmla="*/ 1315248 w 4655914"/>
                <a:gd name="connsiteY21" fmla="*/ 1554454 h 2889587"/>
                <a:gd name="connsiteX22" fmla="*/ 1315248 w 4655914"/>
                <a:gd name="connsiteY22" fmla="*/ 1878388 h 2889587"/>
                <a:gd name="connsiteX23" fmla="*/ 1035584 w 4655914"/>
                <a:gd name="connsiteY23" fmla="*/ 1913408 h 2889587"/>
                <a:gd name="connsiteX24" fmla="*/ 1612390 w 4655914"/>
                <a:gd name="connsiteY24" fmla="*/ 2491236 h 2889587"/>
                <a:gd name="connsiteX25" fmla="*/ 1612390 w 4655914"/>
                <a:gd name="connsiteY25" fmla="*/ 2815170 h 2889587"/>
                <a:gd name="connsiteX26" fmla="*/ 1612390 w 4655914"/>
                <a:gd name="connsiteY26" fmla="*/ 2823925 h 2889587"/>
                <a:gd name="connsiteX27" fmla="*/ 1289029 w 4655914"/>
                <a:gd name="connsiteY27" fmla="*/ 2823925 h 2889587"/>
                <a:gd name="connsiteX28" fmla="*/ 546173 w 4655914"/>
                <a:gd name="connsiteY28" fmla="*/ 2079753 h 2889587"/>
                <a:gd name="connsiteX29" fmla="*/ 388863 w 4655914"/>
                <a:gd name="connsiteY29" fmla="*/ 2237342 h 2889587"/>
                <a:gd name="connsiteX30" fmla="*/ 380123 w 4655914"/>
                <a:gd name="connsiteY30" fmla="*/ 2246097 h 2889587"/>
                <a:gd name="connsiteX31" fmla="*/ 371384 w 4655914"/>
                <a:gd name="connsiteY31" fmla="*/ 2246097 h 2889587"/>
                <a:gd name="connsiteX32" fmla="*/ 65502 w 4655914"/>
                <a:gd name="connsiteY32" fmla="*/ 2246097 h 2889587"/>
                <a:gd name="connsiteX33" fmla="*/ 2363 w 4655914"/>
                <a:gd name="connsiteY33" fmla="*/ 2182846 h 2889587"/>
                <a:gd name="connsiteX34" fmla="*/ 0 w 4655914"/>
                <a:gd name="connsiteY34" fmla="*/ 2180479 h 2889587"/>
                <a:gd name="connsiteX35" fmla="*/ 0 w 4655914"/>
                <a:gd name="connsiteY35" fmla="*/ 241843 h 2889587"/>
                <a:gd name="connsiteX36" fmla="*/ 46589 w 4655914"/>
                <a:gd name="connsiteY36" fmla="*/ 289412 h 2889587"/>
                <a:gd name="connsiteX37" fmla="*/ 196594 w 4655914"/>
                <a:gd name="connsiteY37" fmla="*/ 442573 h 2889587"/>
                <a:gd name="connsiteX38" fmla="*/ 240292 w 4655914"/>
                <a:gd name="connsiteY38" fmla="*/ 144904 h 2889587"/>
                <a:gd name="connsiteX39" fmla="*/ 546173 w 4655914"/>
                <a:gd name="connsiteY39" fmla="*/ 109884 h 2889587"/>
                <a:gd name="connsiteX40" fmla="*/ 484964 w 4655914"/>
                <a:gd name="connsiteY40" fmla="*/ 48566 h 288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655914" h="2889587">
                  <a:moveTo>
                    <a:pt x="436484" y="0"/>
                  </a:moveTo>
                  <a:lnTo>
                    <a:pt x="1081239" y="0"/>
                  </a:lnTo>
                  <a:lnTo>
                    <a:pt x="1132182" y="50604"/>
                  </a:lnTo>
                  <a:cubicBezTo>
                    <a:pt x="1189311" y="107354"/>
                    <a:pt x="1250248" y="167886"/>
                    <a:pt x="1315248" y="232454"/>
                  </a:cubicBezTo>
                  <a:cubicBezTo>
                    <a:pt x="1275920" y="166792"/>
                    <a:pt x="1275920" y="91280"/>
                    <a:pt x="1307874" y="24386"/>
                  </a:cubicBezTo>
                  <a:lnTo>
                    <a:pt x="1324173" y="0"/>
                  </a:lnTo>
                  <a:lnTo>
                    <a:pt x="2315472" y="0"/>
                  </a:lnTo>
                  <a:lnTo>
                    <a:pt x="2351841" y="36433"/>
                  </a:lnTo>
                  <a:cubicBezTo>
                    <a:pt x="2756127" y="441436"/>
                    <a:pt x="3437030" y="1123546"/>
                    <a:pt x="4583814" y="2272362"/>
                  </a:cubicBezTo>
                  <a:cubicBezTo>
                    <a:pt x="4679948" y="2359912"/>
                    <a:pt x="4679948" y="2499991"/>
                    <a:pt x="4583814" y="2596296"/>
                  </a:cubicBezTo>
                  <a:cubicBezTo>
                    <a:pt x="4496419" y="2683846"/>
                    <a:pt x="4356587" y="2683846"/>
                    <a:pt x="4269193" y="2596296"/>
                  </a:cubicBezTo>
                  <a:cubicBezTo>
                    <a:pt x="4269193" y="2596296"/>
                    <a:pt x="4269193" y="2596296"/>
                    <a:pt x="2189196" y="512613"/>
                  </a:cubicBezTo>
                  <a:cubicBezTo>
                    <a:pt x="2110541" y="486348"/>
                    <a:pt x="2014406" y="503858"/>
                    <a:pt x="1953230" y="565142"/>
                  </a:cubicBezTo>
                  <a:cubicBezTo>
                    <a:pt x="1874575" y="635182"/>
                    <a:pt x="1865835" y="748997"/>
                    <a:pt x="1918272" y="836547"/>
                  </a:cubicBezTo>
                  <a:cubicBezTo>
                    <a:pt x="1918272" y="836547"/>
                    <a:pt x="1918272" y="836547"/>
                    <a:pt x="2066843" y="985381"/>
                  </a:cubicBezTo>
                  <a:cubicBezTo>
                    <a:pt x="2154238" y="1072931"/>
                    <a:pt x="2154238" y="1221765"/>
                    <a:pt x="2066843" y="1309315"/>
                  </a:cubicBezTo>
                  <a:cubicBezTo>
                    <a:pt x="1979448" y="1396865"/>
                    <a:pt x="1830877" y="1396865"/>
                    <a:pt x="1743482" y="1309315"/>
                  </a:cubicBezTo>
                  <a:cubicBezTo>
                    <a:pt x="1743482" y="1309315"/>
                    <a:pt x="1743482" y="1309315"/>
                    <a:pt x="1149198" y="713977"/>
                  </a:cubicBezTo>
                  <a:cubicBezTo>
                    <a:pt x="1061803" y="678957"/>
                    <a:pt x="956929" y="696467"/>
                    <a:pt x="887013" y="766507"/>
                  </a:cubicBezTo>
                  <a:cubicBezTo>
                    <a:pt x="887013" y="766507"/>
                    <a:pt x="887013" y="766507"/>
                    <a:pt x="860795" y="792772"/>
                  </a:cubicBezTo>
                  <a:cubicBezTo>
                    <a:pt x="790879" y="862812"/>
                    <a:pt x="773400" y="959116"/>
                    <a:pt x="808358" y="1046666"/>
                  </a:cubicBezTo>
                  <a:cubicBezTo>
                    <a:pt x="808358" y="1046666"/>
                    <a:pt x="808358" y="1046666"/>
                    <a:pt x="1315248" y="1554454"/>
                  </a:cubicBezTo>
                  <a:cubicBezTo>
                    <a:pt x="1402643" y="1642004"/>
                    <a:pt x="1402643" y="1790839"/>
                    <a:pt x="1315248" y="1878388"/>
                  </a:cubicBezTo>
                  <a:cubicBezTo>
                    <a:pt x="1236592" y="1957183"/>
                    <a:pt x="1122979" y="1965938"/>
                    <a:pt x="1035584" y="1913408"/>
                  </a:cubicBezTo>
                  <a:cubicBezTo>
                    <a:pt x="1035584" y="1913408"/>
                    <a:pt x="1035584" y="1913408"/>
                    <a:pt x="1612390" y="2491236"/>
                  </a:cubicBezTo>
                  <a:cubicBezTo>
                    <a:pt x="1708524" y="2578786"/>
                    <a:pt x="1708524" y="2727621"/>
                    <a:pt x="1612390" y="2815170"/>
                  </a:cubicBezTo>
                  <a:cubicBezTo>
                    <a:pt x="1612390" y="2815170"/>
                    <a:pt x="1612390" y="2815170"/>
                    <a:pt x="1612390" y="2823925"/>
                  </a:cubicBezTo>
                  <a:cubicBezTo>
                    <a:pt x="1516256" y="2911475"/>
                    <a:pt x="1376424" y="2911475"/>
                    <a:pt x="1289029" y="2823925"/>
                  </a:cubicBezTo>
                  <a:cubicBezTo>
                    <a:pt x="1289029" y="2823925"/>
                    <a:pt x="1289029" y="2823925"/>
                    <a:pt x="546173" y="2079753"/>
                  </a:cubicBezTo>
                  <a:cubicBezTo>
                    <a:pt x="546173" y="2079753"/>
                    <a:pt x="546173" y="2079753"/>
                    <a:pt x="388863" y="2237342"/>
                  </a:cubicBezTo>
                  <a:cubicBezTo>
                    <a:pt x="388863" y="2237342"/>
                    <a:pt x="388863" y="2237342"/>
                    <a:pt x="380123" y="2246097"/>
                  </a:cubicBezTo>
                  <a:cubicBezTo>
                    <a:pt x="380123" y="2246097"/>
                    <a:pt x="380123" y="2246097"/>
                    <a:pt x="371384" y="2246097"/>
                  </a:cubicBezTo>
                  <a:cubicBezTo>
                    <a:pt x="283989" y="2333647"/>
                    <a:pt x="144157" y="2324892"/>
                    <a:pt x="65502" y="2246097"/>
                  </a:cubicBezTo>
                  <a:cubicBezTo>
                    <a:pt x="65502" y="2246097"/>
                    <a:pt x="65502" y="2246097"/>
                    <a:pt x="2363" y="2182846"/>
                  </a:cubicBezTo>
                  <a:lnTo>
                    <a:pt x="0" y="2180479"/>
                  </a:lnTo>
                  <a:lnTo>
                    <a:pt x="0" y="241843"/>
                  </a:lnTo>
                  <a:lnTo>
                    <a:pt x="46589" y="289412"/>
                  </a:lnTo>
                  <a:cubicBezTo>
                    <a:pt x="90082" y="333820"/>
                    <a:pt x="139787" y="384571"/>
                    <a:pt x="196594" y="442573"/>
                  </a:cubicBezTo>
                  <a:cubicBezTo>
                    <a:pt x="144157" y="346268"/>
                    <a:pt x="161636" y="223699"/>
                    <a:pt x="240292" y="144904"/>
                  </a:cubicBezTo>
                  <a:cubicBezTo>
                    <a:pt x="318947" y="57354"/>
                    <a:pt x="450039" y="48599"/>
                    <a:pt x="546173" y="109884"/>
                  </a:cubicBezTo>
                  <a:cubicBezTo>
                    <a:pt x="546173" y="109884"/>
                    <a:pt x="546173" y="109884"/>
                    <a:pt x="484964" y="4856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8" name="Freeform 4"/>
            <p:cNvSpPr>
              <a:spLocks/>
            </p:cNvSpPr>
            <p:nvPr/>
          </p:nvSpPr>
          <p:spPr bwMode="auto">
            <a:xfrm>
              <a:off x="1855327" y="179388"/>
              <a:ext cx="699184" cy="700090"/>
            </a:xfrm>
            <a:custGeom>
              <a:avLst/>
              <a:gdLst>
                <a:gd name="T0" fmla="*/ 130 w 140"/>
                <a:gd name="T1" fmla="*/ 130 h 140"/>
                <a:gd name="T2" fmla="*/ 130 w 140"/>
                <a:gd name="T3" fmla="*/ 130 h 140"/>
                <a:gd name="T4" fmla="*/ 93 w 140"/>
                <a:gd name="T5" fmla="*/ 130 h 140"/>
                <a:gd name="T6" fmla="*/ 10 w 140"/>
                <a:gd name="T7" fmla="*/ 47 h 140"/>
                <a:gd name="T8" fmla="*/ 10 w 140"/>
                <a:gd name="T9" fmla="*/ 10 h 140"/>
                <a:gd name="T10" fmla="*/ 10 w 140"/>
                <a:gd name="T11" fmla="*/ 10 h 140"/>
                <a:gd name="T12" fmla="*/ 47 w 140"/>
                <a:gd name="T13" fmla="*/ 10 h 140"/>
                <a:gd name="T14" fmla="*/ 130 w 140"/>
                <a:gd name="T15" fmla="*/ 93 h 140"/>
                <a:gd name="T16" fmla="*/ 130 w 140"/>
                <a:gd name="T17" fmla="*/ 13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40">
                  <a:moveTo>
                    <a:pt x="130" y="130"/>
                  </a:moveTo>
                  <a:cubicBezTo>
                    <a:pt x="130" y="130"/>
                    <a:pt x="130" y="130"/>
                    <a:pt x="130" y="130"/>
                  </a:cubicBezTo>
                  <a:cubicBezTo>
                    <a:pt x="119" y="140"/>
                    <a:pt x="103" y="140"/>
                    <a:pt x="93" y="13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1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7" y="0"/>
                    <a:pt x="47" y="10"/>
                  </a:cubicBezTo>
                  <a:cubicBezTo>
                    <a:pt x="130" y="93"/>
                    <a:pt x="130" y="93"/>
                    <a:pt x="130" y="93"/>
                  </a:cubicBezTo>
                  <a:cubicBezTo>
                    <a:pt x="140" y="103"/>
                    <a:pt x="140" y="120"/>
                    <a:pt x="130" y="13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"/>
            <p:cNvSpPr>
              <a:spLocks/>
            </p:cNvSpPr>
            <p:nvPr/>
          </p:nvSpPr>
          <p:spPr bwMode="auto">
            <a:xfrm>
              <a:off x="968691" y="1650926"/>
              <a:ext cx="284752" cy="285660"/>
            </a:xfrm>
            <a:custGeom>
              <a:avLst/>
              <a:gdLst>
                <a:gd name="T0" fmla="*/ 47 w 57"/>
                <a:gd name="T1" fmla="*/ 47 h 57"/>
                <a:gd name="T2" fmla="*/ 47 w 57"/>
                <a:gd name="T3" fmla="*/ 47 h 57"/>
                <a:gd name="T4" fmla="*/ 10 w 57"/>
                <a:gd name="T5" fmla="*/ 47 h 57"/>
                <a:gd name="T6" fmla="*/ 10 w 57"/>
                <a:gd name="T7" fmla="*/ 47 h 57"/>
                <a:gd name="T8" fmla="*/ 10 w 57"/>
                <a:gd name="T9" fmla="*/ 10 h 57"/>
                <a:gd name="T10" fmla="*/ 10 w 57"/>
                <a:gd name="T11" fmla="*/ 10 h 57"/>
                <a:gd name="T12" fmla="*/ 47 w 57"/>
                <a:gd name="T13" fmla="*/ 10 h 57"/>
                <a:gd name="T14" fmla="*/ 47 w 57"/>
                <a:gd name="T15" fmla="*/ 10 h 57"/>
                <a:gd name="T16" fmla="*/ 47 w 57"/>
                <a:gd name="T17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47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36" y="57"/>
                    <a:pt x="20" y="5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6" y="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57" y="20"/>
                    <a:pt x="57" y="37"/>
                    <a:pt x="47" y="4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"/>
            <p:cNvSpPr>
              <a:spLocks/>
            </p:cNvSpPr>
            <p:nvPr/>
          </p:nvSpPr>
          <p:spPr bwMode="auto">
            <a:xfrm>
              <a:off x="2101451" y="0"/>
              <a:ext cx="1724699" cy="1235346"/>
            </a:xfrm>
            <a:custGeom>
              <a:avLst/>
              <a:gdLst>
                <a:gd name="connsiteX0" fmla="*/ 0 w 1724699"/>
                <a:gd name="connsiteY0" fmla="*/ 0 h 1235346"/>
                <a:gd name="connsiteX1" fmla="*/ 332656 w 1724699"/>
                <a:gd name="connsiteY1" fmla="*/ 0 h 1235346"/>
                <a:gd name="connsiteX2" fmla="*/ 344720 w 1724699"/>
                <a:gd name="connsiteY2" fmla="*/ 12081 h 1235346"/>
                <a:gd name="connsiteX3" fmla="*/ 543314 w 1724699"/>
                <a:gd name="connsiteY3" fmla="*/ 210941 h 1235346"/>
                <a:gd name="connsiteX4" fmla="*/ 570656 w 1724699"/>
                <a:gd name="connsiteY4" fmla="*/ 78613 h 1235346"/>
                <a:gd name="connsiteX5" fmla="*/ 734705 w 1724699"/>
                <a:gd name="connsiteY5" fmla="*/ 78613 h 1235346"/>
                <a:gd name="connsiteX6" fmla="*/ 1687105 w 1724699"/>
                <a:gd name="connsiteY6" fmla="*/ 1032290 h 1235346"/>
                <a:gd name="connsiteX7" fmla="*/ 1687105 w 1724699"/>
                <a:gd name="connsiteY7" fmla="*/ 1201123 h 1235346"/>
                <a:gd name="connsiteX8" fmla="*/ 1523055 w 1724699"/>
                <a:gd name="connsiteY8" fmla="*/ 1201123 h 1235346"/>
                <a:gd name="connsiteX9" fmla="*/ 948881 w 1724699"/>
                <a:gd name="connsiteY9" fmla="*/ 630741 h 1235346"/>
                <a:gd name="connsiteX10" fmla="*/ 926097 w 1724699"/>
                <a:gd name="connsiteY10" fmla="*/ 758507 h 1235346"/>
                <a:gd name="connsiteX11" fmla="*/ 757490 w 1724699"/>
                <a:gd name="connsiteY11" fmla="*/ 758507 h 1235346"/>
                <a:gd name="connsiteX12" fmla="*/ 92891 w 1724699"/>
                <a:gd name="connsiteY12" fmla="*/ 93016 h 123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4699" h="1235346">
                  <a:moveTo>
                    <a:pt x="0" y="0"/>
                  </a:moveTo>
                  <a:lnTo>
                    <a:pt x="332656" y="0"/>
                  </a:lnTo>
                  <a:lnTo>
                    <a:pt x="344720" y="12081"/>
                  </a:lnTo>
                  <a:cubicBezTo>
                    <a:pt x="397741" y="65173"/>
                    <a:pt x="462998" y="130517"/>
                    <a:pt x="543314" y="210941"/>
                  </a:cubicBezTo>
                  <a:cubicBezTo>
                    <a:pt x="525086" y="169873"/>
                    <a:pt x="534200" y="115117"/>
                    <a:pt x="570656" y="78613"/>
                  </a:cubicBezTo>
                  <a:cubicBezTo>
                    <a:pt x="616225" y="32982"/>
                    <a:pt x="689136" y="32982"/>
                    <a:pt x="734705" y="78613"/>
                  </a:cubicBezTo>
                  <a:cubicBezTo>
                    <a:pt x="734705" y="78613"/>
                    <a:pt x="734705" y="78613"/>
                    <a:pt x="1687105" y="1032290"/>
                  </a:cubicBezTo>
                  <a:cubicBezTo>
                    <a:pt x="1737231" y="1082484"/>
                    <a:pt x="1737231" y="1155492"/>
                    <a:pt x="1687105" y="1201123"/>
                  </a:cubicBezTo>
                  <a:cubicBezTo>
                    <a:pt x="1641535" y="1246754"/>
                    <a:pt x="1568624" y="1246754"/>
                    <a:pt x="1523055" y="1201123"/>
                  </a:cubicBezTo>
                  <a:cubicBezTo>
                    <a:pt x="1523055" y="1201123"/>
                    <a:pt x="1523055" y="1201123"/>
                    <a:pt x="948881" y="630741"/>
                  </a:cubicBezTo>
                  <a:cubicBezTo>
                    <a:pt x="967109" y="671809"/>
                    <a:pt x="957995" y="726566"/>
                    <a:pt x="926097" y="758507"/>
                  </a:cubicBezTo>
                  <a:cubicBezTo>
                    <a:pt x="875970" y="808701"/>
                    <a:pt x="803059" y="808701"/>
                    <a:pt x="757490" y="758507"/>
                  </a:cubicBezTo>
                  <a:cubicBezTo>
                    <a:pt x="757490" y="758507"/>
                    <a:pt x="757490" y="758507"/>
                    <a:pt x="92891" y="9301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1" name="Freeform 7"/>
            <p:cNvSpPr>
              <a:spLocks/>
            </p:cNvSpPr>
            <p:nvPr/>
          </p:nvSpPr>
          <p:spPr bwMode="auto">
            <a:xfrm>
              <a:off x="1" y="1386774"/>
              <a:ext cx="968691" cy="1335630"/>
            </a:xfrm>
            <a:custGeom>
              <a:avLst/>
              <a:gdLst>
                <a:gd name="connsiteX0" fmla="*/ 0 w 968691"/>
                <a:gd name="connsiteY0" fmla="*/ 0 h 1335630"/>
                <a:gd name="connsiteX1" fmla="*/ 9078 w 968691"/>
                <a:gd name="connsiteY1" fmla="*/ 1720 h 1335630"/>
                <a:gd name="connsiteX2" fmla="*/ 51996 w 968691"/>
                <a:gd name="connsiteY2" fmla="*/ 29848 h 1335630"/>
                <a:gd name="connsiteX3" fmla="*/ 188819 w 968691"/>
                <a:gd name="connsiteY3" fmla="*/ 166848 h 1335630"/>
                <a:gd name="connsiteX4" fmla="*/ 228920 w 968691"/>
                <a:gd name="connsiteY4" fmla="*/ 207002 h 1335630"/>
                <a:gd name="connsiteX5" fmla="*/ 234562 w 968691"/>
                <a:gd name="connsiteY5" fmla="*/ 207002 h 1335630"/>
                <a:gd name="connsiteX6" fmla="*/ 251004 w 968691"/>
                <a:gd name="connsiteY6" fmla="*/ 223379 h 1335630"/>
                <a:gd name="connsiteX7" fmla="*/ 929535 w 968691"/>
                <a:gd name="connsiteY7" fmla="*/ 899187 h 1335630"/>
                <a:gd name="connsiteX8" fmla="*/ 929535 w 968691"/>
                <a:gd name="connsiteY8" fmla="*/ 1092581 h 1335630"/>
                <a:gd name="connsiteX9" fmla="*/ 736362 w 968691"/>
                <a:gd name="connsiteY9" fmla="*/ 1092581 h 1335630"/>
                <a:gd name="connsiteX10" fmla="*/ 402226 w 968691"/>
                <a:gd name="connsiteY10" fmla="*/ 758061 h 1335630"/>
                <a:gd name="connsiteX11" fmla="*/ 240379 w 968691"/>
                <a:gd name="connsiteY11" fmla="*/ 778969 h 1335630"/>
                <a:gd name="connsiteX12" fmla="*/ 219495 w 968691"/>
                <a:gd name="connsiteY12" fmla="*/ 941002 h 1335630"/>
                <a:gd name="connsiteX13" fmla="*/ 235158 w 968691"/>
                <a:gd name="connsiteY13" fmla="*/ 967136 h 1335630"/>
                <a:gd name="connsiteX14" fmla="*/ 271704 w 968691"/>
                <a:gd name="connsiteY14" fmla="*/ 1003724 h 1335630"/>
                <a:gd name="connsiteX15" fmla="*/ 376122 w 968691"/>
                <a:gd name="connsiteY15" fmla="*/ 1108262 h 1335630"/>
                <a:gd name="connsiteX16" fmla="*/ 376122 w 968691"/>
                <a:gd name="connsiteY16" fmla="*/ 1296429 h 1335630"/>
                <a:gd name="connsiteX17" fmla="*/ 279535 w 968691"/>
                <a:gd name="connsiteY17" fmla="*/ 1335630 h 1335630"/>
                <a:gd name="connsiteX18" fmla="*/ 182949 w 968691"/>
                <a:gd name="connsiteY18" fmla="*/ 1296429 h 1335630"/>
                <a:gd name="connsiteX19" fmla="*/ 14771 w 968691"/>
                <a:gd name="connsiteY19" fmla="*/ 1128978 h 1335630"/>
                <a:gd name="connsiteX20" fmla="*/ 0 w 968691"/>
                <a:gd name="connsiteY20" fmla="*/ 1114271 h 133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68691" h="1335630">
                  <a:moveTo>
                    <a:pt x="0" y="0"/>
                  </a:moveTo>
                  <a:lnTo>
                    <a:pt x="9078" y="1720"/>
                  </a:lnTo>
                  <a:cubicBezTo>
                    <a:pt x="24840" y="7971"/>
                    <a:pt x="39511" y="17347"/>
                    <a:pt x="51996" y="29848"/>
                  </a:cubicBezTo>
                  <a:cubicBezTo>
                    <a:pt x="103811" y="81730"/>
                    <a:pt x="149148" y="127127"/>
                    <a:pt x="188819" y="166848"/>
                  </a:cubicBezTo>
                  <a:lnTo>
                    <a:pt x="228920" y="207002"/>
                  </a:lnTo>
                  <a:lnTo>
                    <a:pt x="234562" y="207002"/>
                  </a:lnTo>
                  <a:lnTo>
                    <a:pt x="251004" y="223379"/>
                  </a:lnTo>
                  <a:cubicBezTo>
                    <a:pt x="929535" y="899187"/>
                    <a:pt x="929535" y="899187"/>
                    <a:pt x="929535" y="899187"/>
                  </a:cubicBezTo>
                  <a:cubicBezTo>
                    <a:pt x="981743" y="956682"/>
                    <a:pt x="981743" y="1040312"/>
                    <a:pt x="929535" y="1092581"/>
                  </a:cubicBezTo>
                  <a:cubicBezTo>
                    <a:pt x="877325" y="1144850"/>
                    <a:pt x="788571" y="1144850"/>
                    <a:pt x="736362" y="1092581"/>
                  </a:cubicBezTo>
                  <a:cubicBezTo>
                    <a:pt x="402226" y="758061"/>
                    <a:pt x="402226" y="758061"/>
                    <a:pt x="402226" y="758061"/>
                  </a:cubicBezTo>
                  <a:cubicBezTo>
                    <a:pt x="350017" y="726700"/>
                    <a:pt x="282146" y="737154"/>
                    <a:pt x="240379" y="778969"/>
                  </a:cubicBezTo>
                  <a:cubicBezTo>
                    <a:pt x="198612" y="826010"/>
                    <a:pt x="188170" y="888733"/>
                    <a:pt x="219495" y="941002"/>
                  </a:cubicBezTo>
                  <a:cubicBezTo>
                    <a:pt x="235158" y="967136"/>
                    <a:pt x="235158" y="967136"/>
                    <a:pt x="235158" y="967136"/>
                  </a:cubicBezTo>
                  <a:cubicBezTo>
                    <a:pt x="271704" y="1003724"/>
                    <a:pt x="271704" y="1003724"/>
                    <a:pt x="271704" y="1003724"/>
                  </a:cubicBezTo>
                  <a:cubicBezTo>
                    <a:pt x="376122" y="1108262"/>
                    <a:pt x="376122" y="1108262"/>
                    <a:pt x="376122" y="1108262"/>
                  </a:cubicBezTo>
                  <a:cubicBezTo>
                    <a:pt x="428330" y="1160531"/>
                    <a:pt x="428330" y="1244160"/>
                    <a:pt x="376122" y="1296429"/>
                  </a:cubicBezTo>
                  <a:cubicBezTo>
                    <a:pt x="350017" y="1322563"/>
                    <a:pt x="314776" y="1335630"/>
                    <a:pt x="279535" y="1335630"/>
                  </a:cubicBezTo>
                  <a:cubicBezTo>
                    <a:pt x="244294" y="1335630"/>
                    <a:pt x="209053" y="1322563"/>
                    <a:pt x="182949" y="1296429"/>
                  </a:cubicBezTo>
                  <a:cubicBezTo>
                    <a:pt x="123235" y="1236973"/>
                    <a:pt x="67254" y="1181234"/>
                    <a:pt x="14771" y="1128978"/>
                  </a:cubicBezTo>
                  <a:lnTo>
                    <a:pt x="0" y="111427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74776" y="2971108"/>
              <a:ext cx="1023805" cy="1024714"/>
            </a:xfrm>
            <a:custGeom>
              <a:avLst/>
              <a:gdLst>
                <a:gd name="connsiteX0" fmla="*/ 129849 w 1023805"/>
                <a:gd name="connsiteY0" fmla="*/ 0 h 1024714"/>
                <a:gd name="connsiteX1" fmla="*/ 222241 w 1023805"/>
                <a:gd name="connsiteY1" fmla="*/ 37505 h 1024714"/>
                <a:gd name="connsiteX2" fmla="*/ 535557 w 1023805"/>
                <a:gd name="connsiteY2" fmla="*/ 351227 h 1024714"/>
                <a:gd name="connsiteX3" fmla="*/ 570628 w 1023805"/>
                <a:gd name="connsiteY3" fmla="*/ 386343 h 1024714"/>
                <a:gd name="connsiteX4" fmla="*/ 571833 w 1023805"/>
                <a:gd name="connsiteY4" fmla="*/ 387133 h 1024714"/>
                <a:gd name="connsiteX5" fmla="*/ 986349 w 1023805"/>
                <a:gd name="connsiteY5" fmla="*/ 802186 h 1024714"/>
                <a:gd name="connsiteX6" fmla="*/ 986349 w 1023805"/>
                <a:gd name="connsiteY6" fmla="*/ 987210 h 1024714"/>
                <a:gd name="connsiteX7" fmla="*/ 801565 w 1023805"/>
                <a:gd name="connsiteY7" fmla="*/ 987210 h 1024714"/>
                <a:gd name="connsiteX8" fmla="*/ 488249 w 1023805"/>
                <a:gd name="connsiteY8" fmla="*/ 673488 h 1024714"/>
                <a:gd name="connsiteX9" fmla="*/ 453217 w 1023805"/>
                <a:gd name="connsiteY9" fmla="*/ 638411 h 1024714"/>
                <a:gd name="connsiteX10" fmla="*/ 451973 w 1023805"/>
                <a:gd name="connsiteY10" fmla="*/ 637582 h 1024714"/>
                <a:gd name="connsiteX11" fmla="*/ 37457 w 1023805"/>
                <a:gd name="connsiteY11" fmla="*/ 222528 h 1024714"/>
                <a:gd name="connsiteX12" fmla="*/ 37457 w 1023805"/>
                <a:gd name="connsiteY12" fmla="*/ 37505 h 1024714"/>
                <a:gd name="connsiteX13" fmla="*/ 129849 w 1023805"/>
                <a:gd name="connsiteY13" fmla="*/ 0 h 102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3805" h="1024714">
                  <a:moveTo>
                    <a:pt x="129849" y="0"/>
                  </a:moveTo>
                  <a:cubicBezTo>
                    <a:pt x="163560" y="0"/>
                    <a:pt x="197270" y="12501"/>
                    <a:pt x="222241" y="37505"/>
                  </a:cubicBezTo>
                  <a:cubicBezTo>
                    <a:pt x="377685" y="193150"/>
                    <a:pt x="474837" y="290428"/>
                    <a:pt x="535557" y="351227"/>
                  </a:cubicBezTo>
                  <a:lnTo>
                    <a:pt x="570628" y="386343"/>
                  </a:lnTo>
                  <a:lnTo>
                    <a:pt x="571833" y="387133"/>
                  </a:lnTo>
                  <a:cubicBezTo>
                    <a:pt x="986349" y="802186"/>
                    <a:pt x="986349" y="802186"/>
                    <a:pt x="986349" y="802186"/>
                  </a:cubicBezTo>
                  <a:cubicBezTo>
                    <a:pt x="1036291" y="852192"/>
                    <a:pt x="1036291" y="937203"/>
                    <a:pt x="986349" y="987210"/>
                  </a:cubicBezTo>
                  <a:cubicBezTo>
                    <a:pt x="931413" y="1037216"/>
                    <a:pt x="851507" y="1037216"/>
                    <a:pt x="801565" y="987210"/>
                  </a:cubicBezTo>
                  <a:cubicBezTo>
                    <a:pt x="646121" y="831565"/>
                    <a:pt x="548969" y="734287"/>
                    <a:pt x="488249" y="673488"/>
                  </a:cubicBezTo>
                  <a:lnTo>
                    <a:pt x="453217" y="638411"/>
                  </a:lnTo>
                  <a:lnTo>
                    <a:pt x="451973" y="637582"/>
                  </a:lnTo>
                  <a:cubicBezTo>
                    <a:pt x="37457" y="222528"/>
                    <a:pt x="37457" y="222528"/>
                    <a:pt x="37457" y="222528"/>
                  </a:cubicBezTo>
                  <a:cubicBezTo>
                    <a:pt x="-12485" y="172522"/>
                    <a:pt x="-12485" y="92512"/>
                    <a:pt x="37457" y="37505"/>
                  </a:cubicBezTo>
                  <a:cubicBezTo>
                    <a:pt x="62428" y="12501"/>
                    <a:pt x="96138" y="0"/>
                    <a:pt x="129849" y="0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0282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2"/>
          <p:cNvGrpSpPr/>
          <p:nvPr/>
        </p:nvGrpSpPr>
        <p:grpSpPr>
          <a:xfrm rot="10800000">
            <a:off x="6732340" y="3525598"/>
            <a:ext cx="3173660" cy="3314398"/>
            <a:chOff x="0" y="0"/>
            <a:chExt cx="3826150" cy="3995822"/>
          </a:xfrm>
          <a:solidFill>
            <a:schemeClr val="accent2"/>
          </a:solidFill>
          <a:effectLst>
            <a:outerShdw blurRad="127000" dir="13500000" algn="tl" rotWithShape="0">
              <a:prstClr val="black">
                <a:alpha val="35000"/>
              </a:prstClr>
            </a:outerShdw>
          </a:effectLst>
        </p:grpSpPr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0" y="0"/>
              <a:ext cx="2544986" cy="1579488"/>
            </a:xfrm>
            <a:custGeom>
              <a:avLst/>
              <a:gdLst>
                <a:gd name="connsiteX0" fmla="*/ 436484 w 4655914"/>
                <a:gd name="connsiteY0" fmla="*/ 0 h 2889587"/>
                <a:gd name="connsiteX1" fmla="*/ 1081239 w 4655914"/>
                <a:gd name="connsiteY1" fmla="*/ 0 h 2889587"/>
                <a:gd name="connsiteX2" fmla="*/ 1132182 w 4655914"/>
                <a:gd name="connsiteY2" fmla="*/ 50604 h 2889587"/>
                <a:gd name="connsiteX3" fmla="*/ 1315248 w 4655914"/>
                <a:gd name="connsiteY3" fmla="*/ 232454 h 2889587"/>
                <a:gd name="connsiteX4" fmla="*/ 1307874 w 4655914"/>
                <a:gd name="connsiteY4" fmla="*/ 24386 h 2889587"/>
                <a:gd name="connsiteX5" fmla="*/ 1324173 w 4655914"/>
                <a:gd name="connsiteY5" fmla="*/ 0 h 2889587"/>
                <a:gd name="connsiteX6" fmla="*/ 2315472 w 4655914"/>
                <a:gd name="connsiteY6" fmla="*/ 0 h 2889587"/>
                <a:gd name="connsiteX7" fmla="*/ 2351841 w 4655914"/>
                <a:gd name="connsiteY7" fmla="*/ 36433 h 2889587"/>
                <a:gd name="connsiteX8" fmla="*/ 4583814 w 4655914"/>
                <a:gd name="connsiteY8" fmla="*/ 2272362 h 2889587"/>
                <a:gd name="connsiteX9" fmla="*/ 4583814 w 4655914"/>
                <a:gd name="connsiteY9" fmla="*/ 2596296 h 2889587"/>
                <a:gd name="connsiteX10" fmla="*/ 4269193 w 4655914"/>
                <a:gd name="connsiteY10" fmla="*/ 2596296 h 2889587"/>
                <a:gd name="connsiteX11" fmla="*/ 2189196 w 4655914"/>
                <a:gd name="connsiteY11" fmla="*/ 512613 h 2889587"/>
                <a:gd name="connsiteX12" fmla="*/ 1953230 w 4655914"/>
                <a:gd name="connsiteY12" fmla="*/ 565142 h 2889587"/>
                <a:gd name="connsiteX13" fmla="*/ 1918272 w 4655914"/>
                <a:gd name="connsiteY13" fmla="*/ 836547 h 2889587"/>
                <a:gd name="connsiteX14" fmla="*/ 2066843 w 4655914"/>
                <a:gd name="connsiteY14" fmla="*/ 985381 h 2889587"/>
                <a:gd name="connsiteX15" fmla="*/ 2066843 w 4655914"/>
                <a:gd name="connsiteY15" fmla="*/ 1309315 h 2889587"/>
                <a:gd name="connsiteX16" fmla="*/ 1743482 w 4655914"/>
                <a:gd name="connsiteY16" fmla="*/ 1309315 h 2889587"/>
                <a:gd name="connsiteX17" fmla="*/ 1149198 w 4655914"/>
                <a:gd name="connsiteY17" fmla="*/ 713977 h 2889587"/>
                <a:gd name="connsiteX18" fmla="*/ 887013 w 4655914"/>
                <a:gd name="connsiteY18" fmla="*/ 766507 h 2889587"/>
                <a:gd name="connsiteX19" fmla="*/ 860795 w 4655914"/>
                <a:gd name="connsiteY19" fmla="*/ 792772 h 2889587"/>
                <a:gd name="connsiteX20" fmla="*/ 808358 w 4655914"/>
                <a:gd name="connsiteY20" fmla="*/ 1046666 h 2889587"/>
                <a:gd name="connsiteX21" fmla="*/ 1315248 w 4655914"/>
                <a:gd name="connsiteY21" fmla="*/ 1554454 h 2889587"/>
                <a:gd name="connsiteX22" fmla="*/ 1315248 w 4655914"/>
                <a:gd name="connsiteY22" fmla="*/ 1878388 h 2889587"/>
                <a:gd name="connsiteX23" fmla="*/ 1035584 w 4655914"/>
                <a:gd name="connsiteY23" fmla="*/ 1913408 h 2889587"/>
                <a:gd name="connsiteX24" fmla="*/ 1612390 w 4655914"/>
                <a:gd name="connsiteY24" fmla="*/ 2491236 h 2889587"/>
                <a:gd name="connsiteX25" fmla="*/ 1612390 w 4655914"/>
                <a:gd name="connsiteY25" fmla="*/ 2815170 h 2889587"/>
                <a:gd name="connsiteX26" fmla="*/ 1612390 w 4655914"/>
                <a:gd name="connsiteY26" fmla="*/ 2823925 h 2889587"/>
                <a:gd name="connsiteX27" fmla="*/ 1289029 w 4655914"/>
                <a:gd name="connsiteY27" fmla="*/ 2823925 h 2889587"/>
                <a:gd name="connsiteX28" fmla="*/ 546173 w 4655914"/>
                <a:gd name="connsiteY28" fmla="*/ 2079753 h 2889587"/>
                <a:gd name="connsiteX29" fmla="*/ 388863 w 4655914"/>
                <a:gd name="connsiteY29" fmla="*/ 2237342 h 2889587"/>
                <a:gd name="connsiteX30" fmla="*/ 380123 w 4655914"/>
                <a:gd name="connsiteY30" fmla="*/ 2246097 h 2889587"/>
                <a:gd name="connsiteX31" fmla="*/ 371384 w 4655914"/>
                <a:gd name="connsiteY31" fmla="*/ 2246097 h 2889587"/>
                <a:gd name="connsiteX32" fmla="*/ 65502 w 4655914"/>
                <a:gd name="connsiteY32" fmla="*/ 2246097 h 2889587"/>
                <a:gd name="connsiteX33" fmla="*/ 2363 w 4655914"/>
                <a:gd name="connsiteY33" fmla="*/ 2182846 h 2889587"/>
                <a:gd name="connsiteX34" fmla="*/ 0 w 4655914"/>
                <a:gd name="connsiteY34" fmla="*/ 2180479 h 2889587"/>
                <a:gd name="connsiteX35" fmla="*/ 0 w 4655914"/>
                <a:gd name="connsiteY35" fmla="*/ 241843 h 2889587"/>
                <a:gd name="connsiteX36" fmla="*/ 46589 w 4655914"/>
                <a:gd name="connsiteY36" fmla="*/ 289412 h 2889587"/>
                <a:gd name="connsiteX37" fmla="*/ 196594 w 4655914"/>
                <a:gd name="connsiteY37" fmla="*/ 442573 h 2889587"/>
                <a:gd name="connsiteX38" fmla="*/ 240292 w 4655914"/>
                <a:gd name="connsiteY38" fmla="*/ 144904 h 2889587"/>
                <a:gd name="connsiteX39" fmla="*/ 546173 w 4655914"/>
                <a:gd name="connsiteY39" fmla="*/ 109884 h 2889587"/>
                <a:gd name="connsiteX40" fmla="*/ 484964 w 4655914"/>
                <a:gd name="connsiteY40" fmla="*/ 48566 h 288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655914" h="2889587">
                  <a:moveTo>
                    <a:pt x="436484" y="0"/>
                  </a:moveTo>
                  <a:lnTo>
                    <a:pt x="1081239" y="0"/>
                  </a:lnTo>
                  <a:lnTo>
                    <a:pt x="1132182" y="50604"/>
                  </a:lnTo>
                  <a:cubicBezTo>
                    <a:pt x="1189311" y="107354"/>
                    <a:pt x="1250248" y="167886"/>
                    <a:pt x="1315248" y="232454"/>
                  </a:cubicBezTo>
                  <a:cubicBezTo>
                    <a:pt x="1275920" y="166792"/>
                    <a:pt x="1275920" y="91280"/>
                    <a:pt x="1307874" y="24386"/>
                  </a:cubicBezTo>
                  <a:lnTo>
                    <a:pt x="1324173" y="0"/>
                  </a:lnTo>
                  <a:lnTo>
                    <a:pt x="2315472" y="0"/>
                  </a:lnTo>
                  <a:lnTo>
                    <a:pt x="2351841" y="36433"/>
                  </a:lnTo>
                  <a:cubicBezTo>
                    <a:pt x="2756127" y="441436"/>
                    <a:pt x="3437030" y="1123546"/>
                    <a:pt x="4583814" y="2272362"/>
                  </a:cubicBezTo>
                  <a:cubicBezTo>
                    <a:pt x="4679948" y="2359912"/>
                    <a:pt x="4679948" y="2499991"/>
                    <a:pt x="4583814" y="2596296"/>
                  </a:cubicBezTo>
                  <a:cubicBezTo>
                    <a:pt x="4496419" y="2683846"/>
                    <a:pt x="4356587" y="2683846"/>
                    <a:pt x="4269193" y="2596296"/>
                  </a:cubicBezTo>
                  <a:cubicBezTo>
                    <a:pt x="4269193" y="2596296"/>
                    <a:pt x="4269193" y="2596296"/>
                    <a:pt x="2189196" y="512613"/>
                  </a:cubicBezTo>
                  <a:cubicBezTo>
                    <a:pt x="2110541" y="486348"/>
                    <a:pt x="2014406" y="503858"/>
                    <a:pt x="1953230" y="565142"/>
                  </a:cubicBezTo>
                  <a:cubicBezTo>
                    <a:pt x="1874575" y="635182"/>
                    <a:pt x="1865835" y="748997"/>
                    <a:pt x="1918272" y="836547"/>
                  </a:cubicBezTo>
                  <a:cubicBezTo>
                    <a:pt x="1918272" y="836547"/>
                    <a:pt x="1918272" y="836547"/>
                    <a:pt x="2066843" y="985381"/>
                  </a:cubicBezTo>
                  <a:cubicBezTo>
                    <a:pt x="2154238" y="1072931"/>
                    <a:pt x="2154238" y="1221765"/>
                    <a:pt x="2066843" y="1309315"/>
                  </a:cubicBezTo>
                  <a:cubicBezTo>
                    <a:pt x="1979448" y="1396865"/>
                    <a:pt x="1830877" y="1396865"/>
                    <a:pt x="1743482" y="1309315"/>
                  </a:cubicBezTo>
                  <a:cubicBezTo>
                    <a:pt x="1743482" y="1309315"/>
                    <a:pt x="1743482" y="1309315"/>
                    <a:pt x="1149198" y="713977"/>
                  </a:cubicBezTo>
                  <a:cubicBezTo>
                    <a:pt x="1061803" y="678957"/>
                    <a:pt x="956929" y="696467"/>
                    <a:pt x="887013" y="766507"/>
                  </a:cubicBezTo>
                  <a:cubicBezTo>
                    <a:pt x="887013" y="766507"/>
                    <a:pt x="887013" y="766507"/>
                    <a:pt x="860795" y="792772"/>
                  </a:cubicBezTo>
                  <a:cubicBezTo>
                    <a:pt x="790879" y="862812"/>
                    <a:pt x="773400" y="959116"/>
                    <a:pt x="808358" y="1046666"/>
                  </a:cubicBezTo>
                  <a:cubicBezTo>
                    <a:pt x="808358" y="1046666"/>
                    <a:pt x="808358" y="1046666"/>
                    <a:pt x="1315248" y="1554454"/>
                  </a:cubicBezTo>
                  <a:cubicBezTo>
                    <a:pt x="1402643" y="1642004"/>
                    <a:pt x="1402643" y="1790839"/>
                    <a:pt x="1315248" y="1878388"/>
                  </a:cubicBezTo>
                  <a:cubicBezTo>
                    <a:pt x="1236592" y="1957183"/>
                    <a:pt x="1122979" y="1965938"/>
                    <a:pt x="1035584" y="1913408"/>
                  </a:cubicBezTo>
                  <a:cubicBezTo>
                    <a:pt x="1035584" y="1913408"/>
                    <a:pt x="1035584" y="1913408"/>
                    <a:pt x="1612390" y="2491236"/>
                  </a:cubicBezTo>
                  <a:cubicBezTo>
                    <a:pt x="1708524" y="2578786"/>
                    <a:pt x="1708524" y="2727621"/>
                    <a:pt x="1612390" y="2815170"/>
                  </a:cubicBezTo>
                  <a:cubicBezTo>
                    <a:pt x="1612390" y="2815170"/>
                    <a:pt x="1612390" y="2815170"/>
                    <a:pt x="1612390" y="2823925"/>
                  </a:cubicBezTo>
                  <a:cubicBezTo>
                    <a:pt x="1516256" y="2911475"/>
                    <a:pt x="1376424" y="2911475"/>
                    <a:pt x="1289029" y="2823925"/>
                  </a:cubicBezTo>
                  <a:cubicBezTo>
                    <a:pt x="1289029" y="2823925"/>
                    <a:pt x="1289029" y="2823925"/>
                    <a:pt x="546173" y="2079753"/>
                  </a:cubicBezTo>
                  <a:cubicBezTo>
                    <a:pt x="546173" y="2079753"/>
                    <a:pt x="546173" y="2079753"/>
                    <a:pt x="388863" y="2237342"/>
                  </a:cubicBezTo>
                  <a:cubicBezTo>
                    <a:pt x="388863" y="2237342"/>
                    <a:pt x="388863" y="2237342"/>
                    <a:pt x="380123" y="2246097"/>
                  </a:cubicBezTo>
                  <a:cubicBezTo>
                    <a:pt x="380123" y="2246097"/>
                    <a:pt x="380123" y="2246097"/>
                    <a:pt x="371384" y="2246097"/>
                  </a:cubicBezTo>
                  <a:cubicBezTo>
                    <a:pt x="283989" y="2333647"/>
                    <a:pt x="144157" y="2324892"/>
                    <a:pt x="65502" y="2246097"/>
                  </a:cubicBezTo>
                  <a:cubicBezTo>
                    <a:pt x="65502" y="2246097"/>
                    <a:pt x="65502" y="2246097"/>
                    <a:pt x="2363" y="2182846"/>
                  </a:cubicBezTo>
                  <a:lnTo>
                    <a:pt x="0" y="2180479"/>
                  </a:lnTo>
                  <a:lnTo>
                    <a:pt x="0" y="241843"/>
                  </a:lnTo>
                  <a:lnTo>
                    <a:pt x="46589" y="289412"/>
                  </a:lnTo>
                  <a:cubicBezTo>
                    <a:pt x="90082" y="333820"/>
                    <a:pt x="139787" y="384571"/>
                    <a:pt x="196594" y="442573"/>
                  </a:cubicBezTo>
                  <a:cubicBezTo>
                    <a:pt x="144157" y="346268"/>
                    <a:pt x="161636" y="223699"/>
                    <a:pt x="240292" y="144904"/>
                  </a:cubicBezTo>
                  <a:cubicBezTo>
                    <a:pt x="318947" y="57354"/>
                    <a:pt x="450039" y="48599"/>
                    <a:pt x="546173" y="109884"/>
                  </a:cubicBezTo>
                  <a:cubicBezTo>
                    <a:pt x="546173" y="109884"/>
                    <a:pt x="546173" y="109884"/>
                    <a:pt x="484964" y="4856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1855327" y="179388"/>
              <a:ext cx="699184" cy="700090"/>
            </a:xfrm>
            <a:custGeom>
              <a:avLst/>
              <a:gdLst>
                <a:gd name="T0" fmla="*/ 130 w 140"/>
                <a:gd name="T1" fmla="*/ 130 h 140"/>
                <a:gd name="T2" fmla="*/ 130 w 140"/>
                <a:gd name="T3" fmla="*/ 130 h 140"/>
                <a:gd name="T4" fmla="*/ 93 w 140"/>
                <a:gd name="T5" fmla="*/ 130 h 140"/>
                <a:gd name="T6" fmla="*/ 10 w 140"/>
                <a:gd name="T7" fmla="*/ 47 h 140"/>
                <a:gd name="T8" fmla="*/ 10 w 140"/>
                <a:gd name="T9" fmla="*/ 10 h 140"/>
                <a:gd name="T10" fmla="*/ 10 w 140"/>
                <a:gd name="T11" fmla="*/ 10 h 140"/>
                <a:gd name="T12" fmla="*/ 47 w 140"/>
                <a:gd name="T13" fmla="*/ 10 h 140"/>
                <a:gd name="T14" fmla="*/ 130 w 140"/>
                <a:gd name="T15" fmla="*/ 93 h 140"/>
                <a:gd name="T16" fmla="*/ 130 w 140"/>
                <a:gd name="T17" fmla="*/ 13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40">
                  <a:moveTo>
                    <a:pt x="130" y="130"/>
                  </a:moveTo>
                  <a:cubicBezTo>
                    <a:pt x="130" y="130"/>
                    <a:pt x="130" y="130"/>
                    <a:pt x="130" y="130"/>
                  </a:cubicBezTo>
                  <a:cubicBezTo>
                    <a:pt x="119" y="140"/>
                    <a:pt x="103" y="140"/>
                    <a:pt x="93" y="13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1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7" y="0"/>
                    <a:pt x="47" y="10"/>
                  </a:cubicBezTo>
                  <a:cubicBezTo>
                    <a:pt x="130" y="93"/>
                    <a:pt x="130" y="93"/>
                    <a:pt x="130" y="93"/>
                  </a:cubicBezTo>
                  <a:cubicBezTo>
                    <a:pt x="140" y="103"/>
                    <a:pt x="140" y="120"/>
                    <a:pt x="130" y="13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968691" y="1650926"/>
              <a:ext cx="284752" cy="285660"/>
            </a:xfrm>
            <a:custGeom>
              <a:avLst/>
              <a:gdLst>
                <a:gd name="T0" fmla="*/ 47 w 57"/>
                <a:gd name="T1" fmla="*/ 47 h 57"/>
                <a:gd name="T2" fmla="*/ 47 w 57"/>
                <a:gd name="T3" fmla="*/ 47 h 57"/>
                <a:gd name="T4" fmla="*/ 10 w 57"/>
                <a:gd name="T5" fmla="*/ 47 h 57"/>
                <a:gd name="T6" fmla="*/ 10 w 57"/>
                <a:gd name="T7" fmla="*/ 47 h 57"/>
                <a:gd name="T8" fmla="*/ 10 w 57"/>
                <a:gd name="T9" fmla="*/ 10 h 57"/>
                <a:gd name="T10" fmla="*/ 10 w 57"/>
                <a:gd name="T11" fmla="*/ 10 h 57"/>
                <a:gd name="T12" fmla="*/ 47 w 57"/>
                <a:gd name="T13" fmla="*/ 10 h 57"/>
                <a:gd name="T14" fmla="*/ 47 w 57"/>
                <a:gd name="T15" fmla="*/ 10 h 57"/>
                <a:gd name="T16" fmla="*/ 47 w 57"/>
                <a:gd name="T17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47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36" y="57"/>
                    <a:pt x="20" y="5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6" y="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57" y="20"/>
                    <a:pt x="57" y="37"/>
                    <a:pt x="47" y="4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2101451" y="0"/>
              <a:ext cx="1724699" cy="1235346"/>
            </a:xfrm>
            <a:custGeom>
              <a:avLst/>
              <a:gdLst>
                <a:gd name="connsiteX0" fmla="*/ 0 w 1724699"/>
                <a:gd name="connsiteY0" fmla="*/ 0 h 1235346"/>
                <a:gd name="connsiteX1" fmla="*/ 332656 w 1724699"/>
                <a:gd name="connsiteY1" fmla="*/ 0 h 1235346"/>
                <a:gd name="connsiteX2" fmla="*/ 344720 w 1724699"/>
                <a:gd name="connsiteY2" fmla="*/ 12081 h 1235346"/>
                <a:gd name="connsiteX3" fmla="*/ 543314 w 1724699"/>
                <a:gd name="connsiteY3" fmla="*/ 210941 h 1235346"/>
                <a:gd name="connsiteX4" fmla="*/ 570656 w 1724699"/>
                <a:gd name="connsiteY4" fmla="*/ 78613 h 1235346"/>
                <a:gd name="connsiteX5" fmla="*/ 734705 w 1724699"/>
                <a:gd name="connsiteY5" fmla="*/ 78613 h 1235346"/>
                <a:gd name="connsiteX6" fmla="*/ 1687105 w 1724699"/>
                <a:gd name="connsiteY6" fmla="*/ 1032290 h 1235346"/>
                <a:gd name="connsiteX7" fmla="*/ 1687105 w 1724699"/>
                <a:gd name="connsiteY7" fmla="*/ 1201123 h 1235346"/>
                <a:gd name="connsiteX8" fmla="*/ 1523055 w 1724699"/>
                <a:gd name="connsiteY8" fmla="*/ 1201123 h 1235346"/>
                <a:gd name="connsiteX9" fmla="*/ 948881 w 1724699"/>
                <a:gd name="connsiteY9" fmla="*/ 630741 h 1235346"/>
                <a:gd name="connsiteX10" fmla="*/ 926097 w 1724699"/>
                <a:gd name="connsiteY10" fmla="*/ 758507 h 1235346"/>
                <a:gd name="connsiteX11" fmla="*/ 757490 w 1724699"/>
                <a:gd name="connsiteY11" fmla="*/ 758507 h 1235346"/>
                <a:gd name="connsiteX12" fmla="*/ 92891 w 1724699"/>
                <a:gd name="connsiteY12" fmla="*/ 93016 h 123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4699" h="1235346">
                  <a:moveTo>
                    <a:pt x="0" y="0"/>
                  </a:moveTo>
                  <a:lnTo>
                    <a:pt x="332656" y="0"/>
                  </a:lnTo>
                  <a:lnTo>
                    <a:pt x="344720" y="12081"/>
                  </a:lnTo>
                  <a:cubicBezTo>
                    <a:pt x="397741" y="65173"/>
                    <a:pt x="462998" y="130517"/>
                    <a:pt x="543314" y="210941"/>
                  </a:cubicBezTo>
                  <a:cubicBezTo>
                    <a:pt x="525086" y="169873"/>
                    <a:pt x="534200" y="115117"/>
                    <a:pt x="570656" y="78613"/>
                  </a:cubicBezTo>
                  <a:cubicBezTo>
                    <a:pt x="616225" y="32982"/>
                    <a:pt x="689136" y="32982"/>
                    <a:pt x="734705" y="78613"/>
                  </a:cubicBezTo>
                  <a:cubicBezTo>
                    <a:pt x="734705" y="78613"/>
                    <a:pt x="734705" y="78613"/>
                    <a:pt x="1687105" y="1032290"/>
                  </a:cubicBezTo>
                  <a:cubicBezTo>
                    <a:pt x="1737231" y="1082484"/>
                    <a:pt x="1737231" y="1155492"/>
                    <a:pt x="1687105" y="1201123"/>
                  </a:cubicBezTo>
                  <a:cubicBezTo>
                    <a:pt x="1641535" y="1246754"/>
                    <a:pt x="1568624" y="1246754"/>
                    <a:pt x="1523055" y="1201123"/>
                  </a:cubicBezTo>
                  <a:cubicBezTo>
                    <a:pt x="1523055" y="1201123"/>
                    <a:pt x="1523055" y="1201123"/>
                    <a:pt x="948881" y="630741"/>
                  </a:cubicBezTo>
                  <a:cubicBezTo>
                    <a:pt x="967109" y="671809"/>
                    <a:pt x="957995" y="726566"/>
                    <a:pt x="926097" y="758507"/>
                  </a:cubicBezTo>
                  <a:cubicBezTo>
                    <a:pt x="875970" y="808701"/>
                    <a:pt x="803059" y="808701"/>
                    <a:pt x="757490" y="758507"/>
                  </a:cubicBezTo>
                  <a:cubicBezTo>
                    <a:pt x="757490" y="758507"/>
                    <a:pt x="757490" y="758507"/>
                    <a:pt x="92891" y="9301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1" y="1386774"/>
              <a:ext cx="968691" cy="1335630"/>
            </a:xfrm>
            <a:custGeom>
              <a:avLst/>
              <a:gdLst>
                <a:gd name="connsiteX0" fmla="*/ 0 w 968691"/>
                <a:gd name="connsiteY0" fmla="*/ 0 h 1335630"/>
                <a:gd name="connsiteX1" fmla="*/ 9078 w 968691"/>
                <a:gd name="connsiteY1" fmla="*/ 1720 h 1335630"/>
                <a:gd name="connsiteX2" fmla="*/ 51996 w 968691"/>
                <a:gd name="connsiteY2" fmla="*/ 29848 h 1335630"/>
                <a:gd name="connsiteX3" fmla="*/ 188819 w 968691"/>
                <a:gd name="connsiteY3" fmla="*/ 166848 h 1335630"/>
                <a:gd name="connsiteX4" fmla="*/ 228920 w 968691"/>
                <a:gd name="connsiteY4" fmla="*/ 207002 h 1335630"/>
                <a:gd name="connsiteX5" fmla="*/ 234562 w 968691"/>
                <a:gd name="connsiteY5" fmla="*/ 207002 h 1335630"/>
                <a:gd name="connsiteX6" fmla="*/ 251004 w 968691"/>
                <a:gd name="connsiteY6" fmla="*/ 223379 h 1335630"/>
                <a:gd name="connsiteX7" fmla="*/ 929535 w 968691"/>
                <a:gd name="connsiteY7" fmla="*/ 899187 h 1335630"/>
                <a:gd name="connsiteX8" fmla="*/ 929535 w 968691"/>
                <a:gd name="connsiteY8" fmla="*/ 1092581 h 1335630"/>
                <a:gd name="connsiteX9" fmla="*/ 736362 w 968691"/>
                <a:gd name="connsiteY9" fmla="*/ 1092581 h 1335630"/>
                <a:gd name="connsiteX10" fmla="*/ 402226 w 968691"/>
                <a:gd name="connsiteY10" fmla="*/ 758061 h 1335630"/>
                <a:gd name="connsiteX11" fmla="*/ 240379 w 968691"/>
                <a:gd name="connsiteY11" fmla="*/ 778969 h 1335630"/>
                <a:gd name="connsiteX12" fmla="*/ 219495 w 968691"/>
                <a:gd name="connsiteY12" fmla="*/ 941002 h 1335630"/>
                <a:gd name="connsiteX13" fmla="*/ 235158 w 968691"/>
                <a:gd name="connsiteY13" fmla="*/ 967136 h 1335630"/>
                <a:gd name="connsiteX14" fmla="*/ 271704 w 968691"/>
                <a:gd name="connsiteY14" fmla="*/ 1003724 h 1335630"/>
                <a:gd name="connsiteX15" fmla="*/ 376122 w 968691"/>
                <a:gd name="connsiteY15" fmla="*/ 1108262 h 1335630"/>
                <a:gd name="connsiteX16" fmla="*/ 376122 w 968691"/>
                <a:gd name="connsiteY16" fmla="*/ 1296429 h 1335630"/>
                <a:gd name="connsiteX17" fmla="*/ 279535 w 968691"/>
                <a:gd name="connsiteY17" fmla="*/ 1335630 h 1335630"/>
                <a:gd name="connsiteX18" fmla="*/ 182949 w 968691"/>
                <a:gd name="connsiteY18" fmla="*/ 1296429 h 1335630"/>
                <a:gd name="connsiteX19" fmla="*/ 14771 w 968691"/>
                <a:gd name="connsiteY19" fmla="*/ 1128978 h 1335630"/>
                <a:gd name="connsiteX20" fmla="*/ 0 w 968691"/>
                <a:gd name="connsiteY20" fmla="*/ 1114271 h 133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68691" h="1335630">
                  <a:moveTo>
                    <a:pt x="0" y="0"/>
                  </a:moveTo>
                  <a:lnTo>
                    <a:pt x="9078" y="1720"/>
                  </a:lnTo>
                  <a:cubicBezTo>
                    <a:pt x="24840" y="7971"/>
                    <a:pt x="39511" y="17347"/>
                    <a:pt x="51996" y="29848"/>
                  </a:cubicBezTo>
                  <a:cubicBezTo>
                    <a:pt x="103811" y="81730"/>
                    <a:pt x="149148" y="127127"/>
                    <a:pt x="188819" y="166848"/>
                  </a:cubicBezTo>
                  <a:lnTo>
                    <a:pt x="228920" y="207002"/>
                  </a:lnTo>
                  <a:lnTo>
                    <a:pt x="234562" y="207002"/>
                  </a:lnTo>
                  <a:lnTo>
                    <a:pt x="251004" y="223379"/>
                  </a:lnTo>
                  <a:cubicBezTo>
                    <a:pt x="929535" y="899187"/>
                    <a:pt x="929535" y="899187"/>
                    <a:pt x="929535" y="899187"/>
                  </a:cubicBezTo>
                  <a:cubicBezTo>
                    <a:pt x="981743" y="956682"/>
                    <a:pt x="981743" y="1040312"/>
                    <a:pt x="929535" y="1092581"/>
                  </a:cubicBezTo>
                  <a:cubicBezTo>
                    <a:pt x="877325" y="1144850"/>
                    <a:pt x="788571" y="1144850"/>
                    <a:pt x="736362" y="1092581"/>
                  </a:cubicBezTo>
                  <a:cubicBezTo>
                    <a:pt x="402226" y="758061"/>
                    <a:pt x="402226" y="758061"/>
                    <a:pt x="402226" y="758061"/>
                  </a:cubicBezTo>
                  <a:cubicBezTo>
                    <a:pt x="350017" y="726700"/>
                    <a:pt x="282146" y="737154"/>
                    <a:pt x="240379" y="778969"/>
                  </a:cubicBezTo>
                  <a:cubicBezTo>
                    <a:pt x="198612" y="826010"/>
                    <a:pt x="188170" y="888733"/>
                    <a:pt x="219495" y="941002"/>
                  </a:cubicBezTo>
                  <a:cubicBezTo>
                    <a:pt x="235158" y="967136"/>
                    <a:pt x="235158" y="967136"/>
                    <a:pt x="235158" y="967136"/>
                  </a:cubicBezTo>
                  <a:cubicBezTo>
                    <a:pt x="271704" y="1003724"/>
                    <a:pt x="271704" y="1003724"/>
                    <a:pt x="271704" y="1003724"/>
                  </a:cubicBezTo>
                  <a:cubicBezTo>
                    <a:pt x="376122" y="1108262"/>
                    <a:pt x="376122" y="1108262"/>
                    <a:pt x="376122" y="1108262"/>
                  </a:cubicBezTo>
                  <a:cubicBezTo>
                    <a:pt x="428330" y="1160531"/>
                    <a:pt x="428330" y="1244160"/>
                    <a:pt x="376122" y="1296429"/>
                  </a:cubicBezTo>
                  <a:cubicBezTo>
                    <a:pt x="350017" y="1322563"/>
                    <a:pt x="314776" y="1335630"/>
                    <a:pt x="279535" y="1335630"/>
                  </a:cubicBezTo>
                  <a:cubicBezTo>
                    <a:pt x="244294" y="1335630"/>
                    <a:pt x="209053" y="1322563"/>
                    <a:pt x="182949" y="1296429"/>
                  </a:cubicBezTo>
                  <a:cubicBezTo>
                    <a:pt x="123235" y="1236973"/>
                    <a:pt x="67254" y="1181234"/>
                    <a:pt x="14771" y="1128978"/>
                  </a:cubicBezTo>
                  <a:lnTo>
                    <a:pt x="0" y="111427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74776" y="2971108"/>
              <a:ext cx="1023805" cy="1024714"/>
            </a:xfrm>
            <a:custGeom>
              <a:avLst/>
              <a:gdLst>
                <a:gd name="connsiteX0" fmla="*/ 129849 w 1023805"/>
                <a:gd name="connsiteY0" fmla="*/ 0 h 1024714"/>
                <a:gd name="connsiteX1" fmla="*/ 222241 w 1023805"/>
                <a:gd name="connsiteY1" fmla="*/ 37505 h 1024714"/>
                <a:gd name="connsiteX2" fmla="*/ 535557 w 1023805"/>
                <a:gd name="connsiteY2" fmla="*/ 351227 h 1024714"/>
                <a:gd name="connsiteX3" fmla="*/ 570628 w 1023805"/>
                <a:gd name="connsiteY3" fmla="*/ 386343 h 1024714"/>
                <a:gd name="connsiteX4" fmla="*/ 571833 w 1023805"/>
                <a:gd name="connsiteY4" fmla="*/ 387133 h 1024714"/>
                <a:gd name="connsiteX5" fmla="*/ 986349 w 1023805"/>
                <a:gd name="connsiteY5" fmla="*/ 802186 h 1024714"/>
                <a:gd name="connsiteX6" fmla="*/ 986349 w 1023805"/>
                <a:gd name="connsiteY6" fmla="*/ 987210 h 1024714"/>
                <a:gd name="connsiteX7" fmla="*/ 801565 w 1023805"/>
                <a:gd name="connsiteY7" fmla="*/ 987210 h 1024714"/>
                <a:gd name="connsiteX8" fmla="*/ 488249 w 1023805"/>
                <a:gd name="connsiteY8" fmla="*/ 673488 h 1024714"/>
                <a:gd name="connsiteX9" fmla="*/ 453217 w 1023805"/>
                <a:gd name="connsiteY9" fmla="*/ 638411 h 1024714"/>
                <a:gd name="connsiteX10" fmla="*/ 451973 w 1023805"/>
                <a:gd name="connsiteY10" fmla="*/ 637582 h 1024714"/>
                <a:gd name="connsiteX11" fmla="*/ 37457 w 1023805"/>
                <a:gd name="connsiteY11" fmla="*/ 222528 h 1024714"/>
                <a:gd name="connsiteX12" fmla="*/ 37457 w 1023805"/>
                <a:gd name="connsiteY12" fmla="*/ 37505 h 1024714"/>
                <a:gd name="connsiteX13" fmla="*/ 129849 w 1023805"/>
                <a:gd name="connsiteY13" fmla="*/ 0 h 102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3805" h="1024714">
                  <a:moveTo>
                    <a:pt x="129849" y="0"/>
                  </a:moveTo>
                  <a:cubicBezTo>
                    <a:pt x="163560" y="0"/>
                    <a:pt x="197270" y="12501"/>
                    <a:pt x="222241" y="37505"/>
                  </a:cubicBezTo>
                  <a:cubicBezTo>
                    <a:pt x="377685" y="193150"/>
                    <a:pt x="474837" y="290428"/>
                    <a:pt x="535557" y="351227"/>
                  </a:cubicBezTo>
                  <a:lnTo>
                    <a:pt x="570628" y="386343"/>
                  </a:lnTo>
                  <a:lnTo>
                    <a:pt x="571833" y="387133"/>
                  </a:lnTo>
                  <a:cubicBezTo>
                    <a:pt x="986349" y="802186"/>
                    <a:pt x="986349" y="802186"/>
                    <a:pt x="986349" y="802186"/>
                  </a:cubicBezTo>
                  <a:cubicBezTo>
                    <a:pt x="1036291" y="852192"/>
                    <a:pt x="1036291" y="937203"/>
                    <a:pt x="986349" y="987210"/>
                  </a:cubicBezTo>
                  <a:cubicBezTo>
                    <a:pt x="931413" y="1037216"/>
                    <a:pt x="851507" y="1037216"/>
                    <a:pt x="801565" y="987210"/>
                  </a:cubicBezTo>
                  <a:cubicBezTo>
                    <a:pt x="646121" y="831565"/>
                    <a:pt x="548969" y="734287"/>
                    <a:pt x="488249" y="673488"/>
                  </a:cubicBezTo>
                  <a:lnTo>
                    <a:pt x="453217" y="638411"/>
                  </a:lnTo>
                  <a:lnTo>
                    <a:pt x="451973" y="637582"/>
                  </a:lnTo>
                  <a:cubicBezTo>
                    <a:pt x="37457" y="222528"/>
                    <a:pt x="37457" y="222528"/>
                    <a:pt x="37457" y="222528"/>
                  </a:cubicBezTo>
                  <a:cubicBezTo>
                    <a:pt x="-12485" y="172522"/>
                    <a:pt x="-12485" y="92512"/>
                    <a:pt x="37457" y="37505"/>
                  </a:cubicBezTo>
                  <a:cubicBezTo>
                    <a:pt x="62428" y="12501"/>
                    <a:pt x="96138" y="0"/>
                    <a:pt x="129849" y="0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0" y="6476099"/>
            <a:ext cx="9906000" cy="381901"/>
          </a:xfrm>
          <a:prstGeom prst="rect">
            <a:avLst/>
          </a:prstGeom>
          <a:solidFill>
            <a:srgbClr val="00B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75"/>
          <p:cNvSpPr/>
          <p:nvPr/>
        </p:nvSpPr>
        <p:spPr>
          <a:xfrm flipH="1">
            <a:off x="4061820" y="6482383"/>
            <a:ext cx="3627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+7 936 222 67 06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www.okbkp.ru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t.me/</a:t>
            </a:r>
            <a:r>
              <a:rPr lang="en-US" sz="1200" dirty="0" err="1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okbkp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 </a:t>
            </a:r>
            <a:endParaRPr lang="en-US" dirty="0">
              <a:solidFill>
                <a:schemeClr val="bg1"/>
              </a:solidFill>
              <a:latin typeface="Plumb" pitchFamily="50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483" y="6577049"/>
            <a:ext cx="1695000" cy="180000"/>
          </a:xfrm>
          <a:prstGeom prst="rect">
            <a:avLst/>
          </a:prstGeom>
        </p:spPr>
      </p:pic>
      <p:sp>
        <p:nvSpPr>
          <p:cNvPr id="30" name="TextBox 63"/>
          <p:cNvSpPr txBox="1"/>
          <p:nvPr/>
        </p:nvSpPr>
        <p:spPr>
          <a:xfrm>
            <a:off x="9430060" y="6483387"/>
            <a:ext cx="340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Plumb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6</a:t>
            </a:r>
            <a:endParaRPr lang="ru-RU" b="1" dirty="0">
              <a:solidFill>
                <a:schemeClr val="bg1"/>
              </a:solidFill>
              <a:latin typeface="Plumb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8262572" y="199918"/>
            <a:ext cx="1264226" cy="1260024"/>
            <a:chOff x="7970422" y="101781"/>
            <a:chExt cx="1800000" cy="1800000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7970422" y="101781"/>
              <a:ext cx="1800000" cy="1800000"/>
              <a:chOff x="1338786" y="2380965"/>
              <a:chExt cx="1800000" cy="1800000"/>
            </a:xfrm>
          </p:grpSpPr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 flipH="1">
                <a:off x="1338786" y="2380965"/>
                <a:ext cx="1800000" cy="1800000"/>
              </a:xfrm>
              <a:prstGeom prst="ellipse">
                <a:avLst/>
              </a:prstGeom>
              <a:solidFill>
                <a:srgbClr val="00BCB4"/>
              </a:solidFill>
              <a:ln w="9525" cap="flat">
                <a:noFill/>
                <a:prstDash val="solid"/>
                <a:miter lim="800000"/>
                <a:headEnd/>
                <a:tailEnd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45708" tIns="22854" rIns="45708" bIns="2285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latin typeface="+mj-lt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 flipH="1">
                <a:off x="1518786" y="2562119"/>
                <a:ext cx="1440000" cy="144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  <a:extLst/>
            </p:spPr>
            <p:txBody>
              <a:bodyPr vert="horz" wrap="square" lIns="45708" tIns="22854" rIns="45708" bIns="2285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latin typeface="+mj-lt"/>
                </a:endParaRPr>
              </a:p>
            </p:txBody>
          </p:sp>
        </p:grp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1834" y="523936"/>
              <a:ext cx="857175" cy="860034"/>
            </a:xfrm>
            <a:prstGeom prst="rect">
              <a:avLst/>
            </a:prstGeom>
            <a:effectLst/>
          </p:spPr>
        </p:pic>
      </p:grpSp>
      <p:sp>
        <p:nvSpPr>
          <p:cNvPr id="2" name="TextBox 1"/>
          <p:cNvSpPr txBox="1"/>
          <p:nvPr/>
        </p:nvSpPr>
        <p:spPr>
          <a:xfrm>
            <a:off x="164757" y="199918"/>
            <a:ext cx="7348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CB4"/>
                </a:solidFill>
                <a:latin typeface="Plumb" pitchFamily="50" charset="0"/>
              </a:rPr>
              <a:t>Технические специальности</a:t>
            </a:r>
            <a:endParaRPr lang="ru-RU" sz="4400" b="1" dirty="0">
              <a:solidFill>
                <a:srgbClr val="00BCB4"/>
              </a:solidFill>
              <a:latin typeface="Plumb" pitchFamily="50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41404" y="1948613"/>
            <a:ext cx="7241111" cy="2426949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dirty="0" smtClean="0"/>
              <a:t>Инженер-технолог в службу главного технолога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dirty="0" smtClean="0"/>
              <a:t>Инженер</a:t>
            </a:r>
            <a:r>
              <a:rPr lang="en-US" sz="1600" dirty="0" smtClean="0">
                <a:latin typeface="Plumb"/>
              </a:rPr>
              <a:t>-</a:t>
            </a:r>
            <a:r>
              <a:rPr lang="ru-RU" sz="1600" dirty="0" smtClean="0"/>
              <a:t>технолог на производство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Инженер-технолог в технологическую группу по жгутам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dirty="0" smtClean="0"/>
              <a:t>Инженер-технолог по механической обработке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dirty="0" smtClean="0"/>
              <a:t>Инженер-конструктор кабельной промышленности</a:t>
            </a:r>
            <a:endParaRPr lang="en-US" sz="1600" dirty="0" smtClean="0">
              <a:latin typeface="Plumb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dirty="0" smtClean="0"/>
              <a:t>Инженер-конструктор по БКС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dirty="0" smtClean="0"/>
              <a:t>Инженер по физико-химическим исследованиям</a:t>
            </a:r>
          </a:p>
          <a:p>
            <a:pPr algn="l"/>
            <a:endParaRPr lang="ru-RU" sz="1600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6420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2"/>
          <p:cNvGrpSpPr/>
          <p:nvPr/>
        </p:nvGrpSpPr>
        <p:grpSpPr>
          <a:xfrm rot="10800000">
            <a:off x="6732340" y="3352651"/>
            <a:ext cx="3173660" cy="3314398"/>
            <a:chOff x="0" y="0"/>
            <a:chExt cx="3826150" cy="3995822"/>
          </a:xfrm>
          <a:solidFill>
            <a:schemeClr val="accent2"/>
          </a:solidFill>
          <a:effectLst>
            <a:outerShdw blurRad="127000" dir="13500000" algn="tl" rotWithShape="0">
              <a:prstClr val="black">
                <a:alpha val="35000"/>
              </a:prstClr>
            </a:outerShdw>
          </a:effectLst>
        </p:grpSpPr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0" y="0"/>
              <a:ext cx="2544986" cy="1579488"/>
            </a:xfrm>
            <a:custGeom>
              <a:avLst/>
              <a:gdLst>
                <a:gd name="connsiteX0" fmla="*/ 436484 w 4655914"/>
                <a:gd name="connsiteY0" fmla="*/ 0 h 2889587"/>
                <a:gd name="connsiteX1" fmla="*/ 1081239 w 4655914"/>
                <a:gd name="connsiteY1" fmla="*/ 0 h 2889587"/>
                <a:gd name="connsiteX2" fmla="*/ 1132182 w 4655914"/>
                <a:gd name="connsiteY2" fmla="*/ 50604 h 2889587"/>
                <a:gd name="connsiteX3" fmla="*/ 1315248 w 4655914"/>
                <a:gd name="connsiteY3" fmla="*/ 232454 h 2889587"/>
                <a:gd name="connsiteX4" fmla="*/ 1307874 w 4655914"/>
                <a:gd name="connsiteY4" fmla="*/ 24386 h 2889587"/>
                <a:gd name="connsiteX5" fmla="*/ 1324173 w 4655914"/>
                <a:gd name="connsiteY5" fmla="*/ 0 h 2889587"/>
                <a:gd name="connsiteX6" fmla="*/ 2315472 w 4655914"/>
                <a:gd name="connsiteY6" fmla="*/ 0 h 2889587"/>
                <a:gd name="connsiteX7" fmla="*/ 2351841 w 4655914"/>
                <a:gd name="connsiteY7" fmla="*/ 36433 h 2889587"/>
                <a:gd name="connsiteX8" fmla="*/ 4583814 w 4655914"/>
                <a:gd name="connsiteY8" fmla="*/ 2272362 h 2889587"/>
                <a:gd name="connsiteX9" fmla="*/ 4583814 w 4655914"/>
                <a:gd name="connsiteY9" fmla="*/ 2596296 h 2889587"/>
                <a:gd name="connsiteX10" fmla="*/ 4269193 w 4655914"/>
                <a:gd name="connsiteY10" fmla="*/ 2596296 h 2889587"/>
                <a:gd name="connsiteX11" fmla="*/ 2189196 w 4655914"/>
                <a:gd name="connsiteY11" fmla="*/ 512613 h 2889587"/>
                <a:gd name="connsiteX12" fmla="*/ 1953230 w 4655914"/>
                <a:gd name="connsiteY12" fmla="*/ 565142 h 2889587"/>
                <a:gd name="connsiteX13" fmla="*/ 1918272 w 4655914"/>
                <a:gd name="connsiteY13" fmla="*/ 836547 h 2889587"/>
                <a:gd name="connsiteX14" fmla="*/ 2066843 w 4655914"/>
                <a:gd name="connsiteY14" fmla="*/ 985381 h 2889587"/>
                <a:gd name="connsiteX15" fmla="*/ 2066843 w 4655914"/>
                <a:gd name="connsiteY15" fmla="*/ 1309315 h 2889587"/>
                <a:gd name="connsiteX16" fmla="*/ 1743482 w 4655914"/>
                <a:gd name="connsiteY16" fmla="*/ 1309315 h 2889587"/>
                <a:gd name="connsiteX17" fmla="*/ 1149198 w 4655914"/>
                <a:gd name="connsiteY17" fmla="*/ 713977 h 2889587"/>
                <a:gd name="connsiteX18" fmla="*/ 887013 w 4655914"/>
                <a:gd name="connsiteY18" fmla="*/ 766507 h 2889587"/>
                <a:gd name="connsiteX19" fmla="*/ 860795 w 4655914"/>
                <a:gd name="connsiteY19" fmla="*/ 792772 h 2889587"/>
                <a:gd name="connsiteX20" fmla="*/ 808358 w 4655914"/>
                <a:gd name="connsiteY20" fmla="*/ 1046666 h 2889587"/>
                <a:gd name="connsiteX21" fmla="*/ 1315248 w 4655914"/>
                <a:gd name="connsiteY21" fmla="*/ 1554454 h 2889587"/>
                <a:gd name="connsiteX22" fmla="*/ 1315248 w 4655914"/>
                <a:gd name="connsiteY22" fmla="*/ 1878388 h 2889587"/>
                <a:gd name="connsiteX23" fmla="*/ 1035584 w 4655914"/>
                <a:gd name="connsiteY23" fmla="*/ 1913408 h 2889587"/>
                <a:gd name="connsiteX24" fmla="*/ 1612390 w 4655914"/>
                <a:gd name="connsiteY24" fmla="*/ 2491236 h 2889587"/>
                <a:gd name="connsiteX25" fmla="*/ 1612390 w 4655914"/>
                <a:gd name="connsiteY25" fmla="*/ 2815170 h 2889587"/>
                <a:gd name="connsiteX26" fmla="*/ 1612390 w 4655914"/>
                <a:gd name="connsiteY26" fmla="*/ 2823925 h 2889587"/>
                <a:gd name="connsiteX27" fmla="*/ 1289029 w 4655914"/>
                <a:gd name="connsiteY27" fmla="*/ 2823925 h 2889587"/>
                <a:gd name="connsiteX28" fmla="*/ 546173 w 4655914"/>
                <a:gd name="connsiteY28" fmla="*/ 2079753 h 2889587"/>
                <a:gd name="connsiteX29" fmla="*/ 388863 w 4655914"/>
                <a:gd name="connsiteY29" fmla="*/ 2237342 h 2889587"/>
                <a:gd name="connsiteX30" fmla="*/ 380123 w 4655914"/>
                <a:gd name="connsiteY30" fmla="*/ 2246097 h 2889587"/>
                <a:gd name="connsiteX31" fmla="*/ 371384 w 4655914"/>
                <a:gd name="connsiteY31" fmla="*/ 2246097 h 2889587"/>
                <a:gd name="connsiteX32" fmla="*/ 65502 w 4655914"/>
                <a:gd name="connsiteY32" fmla="*/ 2246097 h 2889587"/>
                <a:gd name="connsiteX33" fmla="*/ 2363 w 4655914"/>
                <a:gd name="connsiteY33" fmla="*/ 2182846 h 2889587"/>
                <a:gd name="connsiteX34" fmla="*/ 0 w 4655914"/>
                <a:gd name="connsiteY34" fmla="*/ 2180479 h 2889587"/>
                <a:gd name="connsiteX35" fmla="*/ 0 w 4655914"/>
                <a:gd name="connsiteY35" fmla="*/ 241843 h 2889587"/>
                <a:gd name="connsiteX36" fmla="*/ 46589 w 4655914"/>
                <a:gd name="connsiteY36" fmla="*/ 289412 h 2889587"/>
                <a:gd name="connsiteX37" fmla="*/ 196594 w 4655914"/>
                <a:gd name="connsiteY37" fmla="*/ 442573 h 2889587"/>
                <a:gd name="connsiteX38" fmla="*/ 240292 w 4655914"/>
                <a:gd name="connsiteY38" fmla="*/ 144904 h 2889587"/>
                <a:gd name="connsiteX39" fmla="*/ 546173 w 4655914"/>
                <a:gd name="connsiteY39" fmla="*/ 109884 h 2889587"/>
                <a:gd name="connsiteX40" fmla="*/ 484964 w 4655914"/>
                <a:gd name="connsiteY40" fmla="*/ 48566 h 288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655914" h="2889587">
                  <a:moveTo>
                    <a:pt x="436484" y="0"/>
                  </a:moveTo>
                  <a:lnTo>
                    <a:pt x="1081239" y="0"/>
                  </a:lnTo>
                  <a:lnTo>
                    <a:pt x="1132182" y="50604"/>
                  </a:lnTo>
                  <a:cubicBezTo>
                    <a:pt x="1189311" y="107354"/>
                    <a:pt x="1250248" y="167886"/>
                    <a:pt x="1315248" y="232454"/>
                  </a:cubicBezTo>
                  <a:cubicBezTo>
                    <a:pt x="1275920" y="166792"/>
                    <a:pt x="1275920" y="91280"/>
                    <a:pt x="1307874" y="24386"/>
                  </a:cubicBezTo>
                  <a:lnTo>
                    <a:pt x="1324173" y="0"/>
                  </a:lnTo>
                  <a:lnTo>
                    <a:pt x="2315472" y="0"/>
                  </a:lnTo>
                  <a:lnTo>
                    <a:pt x="2351841" y="36433"/>
                  </a:lnTo>
                  <a:cubicBezTo>
                    <a:pt x="2756127" y="441436"/>
                    <a:pt x="3437030" y="1123546"/>
                    <a:pt x="4583814" y="2272362"/>
                  </a:cubicBezTo>
                  <a:cubicBezTo>
                    <a:pt x="4679948" y="2359912"/>
                    <a:pt x="4679948" y="2499991"/>
                    <a:pt x="4583814" y="2596296"/>
                  </a:cubicBezTo>
                  <a:cubicBezTo>
                    <a:pt x="4496419" y="2683846"/>
                    <a:pt x="4356587" y="2683846"/>
                    <a:pt x="4269193" y="2596296"/>
                  </a:cubicBezTo>
                  <a:cubicBezTo>
                    <a:pt x="4269193" y="2596296"/>
                    <a:pt x="4269193" y="2596296"/>
                    <a:pt x="2189196" y="512613"/>
                  </a:cubicBezTo>
                  <a:cubicBezTo>
                    <a:pt x="2110541" y="486348"/>
                    <a:pt x="2014406" y="503858"/>
                    <a:pt x="1953230" y="565142"/>
                  </a:cubicBezTo>
                  <a:cubicBezTo>
                    <a:pt x="1874575" y="635182"/>
                    <a:pt x="1865835" y="748997"/>
                    <a:pt x="1918272" y="836547"/>
                  </a:cubicBezTo>
                  <a:cubicBezTo>
                    <a:pt x="1918272" y="836547"/>
                    <a:pt x="1918272" y="836547"/>
                    <a:pt x="2066843" y="985381"/>
                  </a:cubicBezTo>
                  <a:cubicBezTo>
                    <a:pt x="2154238" y="1072931"/>
                    <a:pt x="2154238" y="1221765"/>
                    <a:pt x="2066843" y="1309315"/>
                  </a:cubicBezTo>
                  <a:cubicBezTo>
                    <a:pt x="1979448" y="1396865"/>
                    <a:pt x="1830877" y="1396865"/>
                    <a:pt x="1743482" y="1309315"/>
                  </a:cubicBezTo>
                  <a:cubicBezTo>
                    <a:pt x="1743482" y="1309315"/>
                    <a:pt x="1743482" y="1309315"/>
                    <a:pt x="1149198" y="713977"/>
                  </a:cubicBezTo>
                  <a:cubicBezTo>
                    <a:pt x="1061803" y="678957"/>
                    <a:pt x="956929" y="696467"/>
                    <a:pt x="887013" y="766507"/>
                  </a:cubicBezTo>
                  <a:cubicBezTo>
                    <a:pt x="887013" y="766507"/>
                    <a:pt x="887013" y="766507"/>
                    <a:pt x="860795" y="792772"/>
                  </a:cubicBezTo>
                  <a:cubicBezTo>
                    <a:pt x="790879" y="862812"/>
                    <a:pt x="773400" y="959116"/>
                    <a:pt x="808358" y="1046666"/>
                  </a:cubicBezTo>
                  <a:cubicBezTo>
                    <a:pt x="808358" y="1046666"/>
                    <a:pt x="808358" y="1046666"/>
                    <a:pt x="1315248" y="1554454"/>
                  </a:cubicBezTo>
                  <a:cubicBezTo>
                    <a:pt x="1402643" y="1642004"/>
                    <a:pt x="1402643" y="1790839"/>
                    <a:pt x="1315248" y="1878388"/>
                  </a:cubicBezTo>
                  <a:cubicBezTo>
                    <a:pt x="1236592" y="1957183"/>
                    <a:pt x="1122979" y="1965938"/>
                    <a:pt x="1035584" y="1913408"/>
                  </a:cubicBezTo>
                  <a:cubicBezTo>
                    <a:pt x="1035584" y="1913408"/>
                    <a:pt x="1035584" y="1913408"/>
                    <a:pt x="1612390" y="2491236"/>
                  </a:cubicBezTo>
                  <a:cubicBezTo>
                    <a:pt x="1708524" y="2578786"/>
                    <a:pt x="1708524" y="2727621"/>
                    <a:pt x="1612390" y="2815170"/>
                  </a:cubicBezTo>
                  <a:cubicBezTo>
                    <a:pt x="1612390" y="2815170"/>
                    <a:pt x="1612390" y="2815170"/>
                    <a:pt x="1612390" y="2823925"/>
                  </a:cubicBezTo>
                  <a:cubicBezTo>
                    <a:pt x="1516256" y="2911475"/>
                    <a:pt x="1376424" y="2911475"/>
                    <a:pt x="1289029" y="2823925"/>
                  </a:cubicBezTo>
                  <a:cubicBezTo>
                    <a:pt x="1289029" y="2823925"/>
                    <a:pt x="1289029" y="2823925"/>
                    <a:pt x="546173" y="2079753"/>
                  </a:cubicBezTo>
                  <a:cubicBezTo>
                    <a:pt x="546173" y="2079753"/>
                    <a:pt x="546173" y="2079753"/>
                    <a:pt x="388863" y="2237342"/>
                  </a:cubicBezTo>
                  <a:cubicBezTo>
                    <a:pt x="388863" y="2237342"/>
                    <a:pt x="388863" y="2237342"/>
                    <a:pt x="380123" y="2246097"/>
                  </a:cubicBezTo>
                  <a:cubicBezTo>
                    <a:pt x="380123" y="2246097"/>
                    <a:pt x="380123" y="2246097"/>
                    <a:pt x="371384" y="2246097"/>
                  </a:cubicBezTo>
                  <a:cubicBezTo>
                    <a:pt x="283989" y="2333647"/>
                    <a:pt x="144157" y="2324892"/>
                    <a:pt x="65502" y="2246097"/>
                  </a:cubicBezTo>
                  <a:cubicBezTo>
                    <a:pt x="65502" y="2246097"/>
                    <a:pt x="65502" y="2246097"/>
                    <a:pt x="2363" y="2182846"/>
                  </a:cubicBezTo>
                  <a:lnTo>
                    <a:pt x="0" y="2180479"/>
                  </a:lnTo>
                  <a:lnTo>
                    <a:pt x="0" y="241843"/>
                  </a:lnTo>
                  <a:lnTo>
                    <a:pt x="46589" y="289412"/>
                  </a:lnTo>
                  <a:cubicBezTo>
                    <a:pt x="90082" y="333820"/>
                    <a:pt x="139787" y="384571"/>
                    <a:pt x="196594" y="442573"/>
                  </a:cubicBezTo>
                  <a:cubicBezTo>
                    <a:pt x="144157" y="346268"/>
                    <a:pt x="161636" y="223699"/>
                    <a:pt x="240292" y="144904"/>
                  </a:cubicBezTo>
                  <a:cubicBezTo>
                    <a:pt x="318947" y="57354"/>
                    <a:pt x="450039" y="48599"/>
                    <a:pt x="546173" y="109884"/>
                  </a:cubicBezTo>
                  <a:cubicBezTo>
                    <a:pt x="546173" y="109884"/>
                    <a:pt x="546173" y="109884"/>
                    <a:pt x="484964" y="4856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1855327" y="179388"/>
              <a:ext cx="699184" cy="700090"/>
            </a:xfrm>
            <a:custGeom>
              <a:avLst/>
              <a:gdLst>
                <a:gd name="T0" fmla="*/ 130 w 140"/>
                <a:gd name="T1" fmla="*/ 130 h 140"/>
                <a:gd name="T2" fmla="*/ 130 w 140"/>
                <a:gd name="T3" fmla="*/ 130 h 140"/>
                <a:gd name="T4" fmla="*/ 93 w 140"/>
                <a:gd name="T5" fmla="*/ 130 h 140"/>
                <a:gd name="T6" fmla="*/ 10 w 140"/>
                <a:gd name="T7" fmla="*/ 47 h 140"/>
                <a:gd name="T8" fmla="*/ 10 w 140"/>
                <a:gd name="T9" fmla="*/ 10 h 140"/>
                <a:gd name="T10" fmla="*/ 10 w 140"/>
                <a:gd name="T11" fmla="*/ 10 h 140"/>
                <a:gd name="T12" fmla="*/ 47 w 140"/>
                <a:gd name="T13" fmla="*/ 10 h 140"/>
                <a:gd name="T14" fmla="*/ 130 w 140"/>
                <a:gd name="T15" fmla="*/ 93 h 140"/>
                <a:gd name="T16" fmla="*/ 130 w 140"/>
                <a:gd name="T17" fmla="*/ 13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40">
                  <a:moveTo>
                    <a:pt x="130" y="130"/>
                  </a:moveTo>
                  <a:cubicBezTo>
                    <a:pt x="130" y="130"/>
                    <a:pt x="130" y="130"/>
                    <a:pt x="130" y="130"/>
                  </a:cubicBezTo>
                  <a:cubicBezTo>
                    <a:pt x="119" y="140"/>
                    <a:pt x="103" y="140"/>
                    <a:pt x="93" y="13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1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7" y="0"/>
                    <a:pt x="47" y="10"/>
                  </a:cubicBezTo>
                  <a:cubicBezTo>
                    <a:pt x="130" y="93"/>
                    <a:pt x="130" y="93"/>
                    <a:pt x="130" y="93"/>
                  </a:cubicBezTo>
                  <a:cubicBezTo>
                    <a:pt x="140" y="103"/>
                    <a:pt x="140" y="120"/>
                    <a:pt x="130" y="13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968691" y="1650926"/>
              <a:ext cx="284752" cy="285660"/>
            </a:xfrm>
            <a:custGeom>
              <a:avLst/>
              <a:gdLst>
                <a:gd name="T0" fmla="*/ 47 w 57"/>
                <a:gd name="T1" fmla="*/ 47 h 57"/>
                <a:gd name="T2" fmla="*/ 47 w 57"/>
                <a:gd name="T3" fmla="*/ 47 h 57"/>
                <a:gd name="T4" fmla="*/ 10 w 57"/>
                <a:gd name="T5" fmla="*/ 47 h 57"/>
                <a:gd name="T6" fmla="*/ 10 w 57"/>
                <a:gd name="T7" fmla="*/ 47 h 57"/>
                <a:gd name="T8" fmla="*/ 10 w 57"/>
                <a:gd name="T9" fmla="*/ 10 h 57"/>
                <a:gd name="T10" fmla="*/ 10 w 57"/>
                <a:gd name="T11" fmla="*/ 10 h 57"/>
                <a:gd name="T12" fmla="*/ 47 w 57"/>
                <a:gd name="T13" fmla="*/ 10 h 57"/>
                <a:gd name="T14" fmla="*/ 47 w 57"/>
                <a:gd name="T15" fmla="*/ 10 h 57"/>
                <a:gd name="T16" fmla="*/ 47 w 57"/>
                <a:gd name="T17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47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36" y="57"/>
                    <a:pt x="20" y="5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6" y="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57" y="20"/>
                    <a:pt x="57" y="37"/>
                    <a:pt x="47" y="4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2101451" y="0"/>
              <a:ext cx="1724699" cy="1235346"/>
            </a:xfrm>
            <a:custGeom>
              <a:avLst/>
              <a:gdLst>
                <a:gd name="connsiteX0" fmla="*/ 0 w 1724699"/>
                <a:gd name="connsiteY0" fmla="*/ 0 h 1235346"/>
                <a:gd name="connsiteX1" fmla="*/ 332656 w 1724699"/>
                <a:gd name="connsiteY1" fmla="*/ 0 h 1235346"/>
                <a:gd name="connsiteX2" fmla="*/ 344720 w 1724699"/>
                <a:gd name="connsiteY2" fmla="*/ 12081 h 1235346"/>
                <a:gd name="connsiteX3" fmla="*/ 543314 w 1724699"/>
                <a:gd name="connsiteY3" fmla="*/ 210941 h 1235346"/>
                <a:gd name="connsiteX4" fmla="*/ 570656 w 1724699"/>
                <a:gd name="connsiteY4" fmla="*/ 78613 h 1235346"/>
                <a:gd name="connsiteX5" fmla="*/ 734705 w 1724699"/>
                <a:gd name="connsiteY5" fmla="*/ 78613 h 1235346"/>
                <a:gd name="connsiteX6" fmla="*/ 1687105 w 1724699"/>
                <a:gd name="connsiteY6" fmla="*/ 1032290 h 1235346"/>
                <a:gd name="connsiteX7" fmla="*/ 1687105 w 1724699"/>
                <a:gd name="connsiteY7" fmla="*/ 1201123 h 1235346"/>
                <a:gd name="connsiteX8" fmla="*/ 1523055 w 1724699"/>
                <a:gd name="connsiteY8" fmla="*/ 1201123 h 1235346"/>
                <a:gd name="connsiteX9" fmla="*/ 948881 w 1724699"/>
                <a:gd name="connsiteY9" fmla="*/ 630741 h 1235346"/>
                <a:gd name="connsiteX10" fmla="*/ 926097 w 1724699"/>
                <a:gd name="connsiteY10" fmla="*/ 758507 h 1235346"/>
                <a:gd name="connsiteX11" fmla="*/ 757490 w 1724699"/>
                <a:gd name="connsiteY11" fmla="*/ 758507 h 1235346"/>
                <a:gd name="connsiteX12" fmla="*/ 92891 w 1724699"/>
                <a:gd name="connsiteY12" fmla="*/ 93016 h 123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4699" h="1235346">
                  <a:moveTo>
                    <a:pt x="0" y="0"/>
                  </a:moveTo>
                  <a:lnTo>
                    <a:pt x="332656" y="0"/>
                  </a:lnTo>
                  <a:lnTo>
                    <a:pt x="344720" y="12081"/>
                  </a:lnTo>
                  <a:cubicBezTo>
                    <a:pt x="397741" y="65173"/>
                    <a:pt x="462998" y="130517"/>
                    <a:pt x="543314" y="210941"/>
                  </a:cubicBezTo>
                  <a:cubicBezTo>
                    <a:pt x="525086" y="169873"/>
                    <a:pt x="534200" y="115117"/>
                    <a:pt x="570656" y="78613"/>
                  </a:cubicBezTo>
                  <a:cubicBezTo>
                    <a:pt x="616225" y="32982"/>
                    <a:pt x="689136" y="32982"/>
                    <a:pt x="734705" y="78613"/>
                  </a:cubicBezTo>
                  <a:cubicBezTo>
                    <a:pt x="734705" y="78613"/>
                    <a:pt x="734705" y="78613"/>
                    <a:pt x="1687105" y="1032290"/>
                  </a:cubicBezTo>
                  <a:cubicBezTo>
                    <a:pt x="1737231" y="1082484"/>
                    <a:pt x="1737231" y="1155492"/>
                    <a:pt x="1687105" y="1201123"/>
                  </a:cubicBezTo>
                  <a:cubicBezTo>
                    <a:pt x="1641535" y="1246754"/>
                    <a:pt x="1568624" y="1246754"/>
                    <a:pt x="1523055" y="1201123"/>
                  </a:cubicBezTo>
                  <a:cubicBezTo>
                    <a:pt x="1523055" y="1201123"/>
                    <a:pt x="1523055" y="1201123"/>
                    <a:pt x="948881" y="630741"/>
                  </a:cubicBezTo>
                  <a:cubicBezTo>
                    <a:pt x="967109" y="671809"/>
                    <a:pt x="957995" y="726566"/>
                    <a:pt x="926097" y="758507"/>
                  </a:cubicBezTo>
                  <a:cubicBezTo>
                    <a:pt x="875970" y="808701"/>
                    <a:pt x="803059" y="808701"/>
                    <a:pt x="757490" y="758507"/>
                  </a:cubicBezTo>
                  <a:cubicBezTo>
                    <a:pt x="757490" y="758507"/>
                    <a:pt x="757490" y="758507"/>
                    <a:pt x="92891" y="9301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1" y="1386774"/>
              <a:ext cx="968691" cy="1335630"/>
            </a:xfrm>
            <a:custGeom>
              <a:avLst/>
              <a:gdLst>
                <a:gd name="connsiteX0" fmla="*/ 0 w 968691"/>
                <a:gd name="connsiteY0" fmla="*/ 0 h 1335630"/>
                <a:gd name="connsiteX1" fmla="*/ 9078 w 968691"/>
                <a:gd name="connsiteY1" fmla="*/ 1720 h 1335630"/>
                <a:gd name="connsiteX2" fmla="*/ 51996 w 968691"/>
                <a:gd name="connsiteY2" fmla="*/ 29848 h 1335630"/>
                <a:gd name="connsiteX3" fmla="*/ 188819 w 968691"/>
                <a:gd name="connsiteY3" fmla="*/ 166848 h 1335630"/>
                <a:gd name="connsiteX4" fmla="*/ 228920 w 968691"/>
                <a:gd name="connsiteY4" fmla="*/ 207002 h 1335630"/>
                <a:gd name="connsiteX5" fmla="*/ 234562 w 968691"/>
                <a:gd name="connsiteY5" fmla="*/ 207002 h 1335630"/>
                <a:gd name="connsiteX6" fmla="*/ 251004 w 968691"/>
                <a:gd name="connsiteY6" fmla="*/ 223379 h 1335630"/>
                <a:gd name="connsiteX7" fmla="*/ 929535 w 968691"/>
                <a:gd name="connsiteY7" fmla="*/ 899187 h 1335630"/>
                <a:gd name="connsiteX8" fmla="*/ 929535 w 968691"/>
                <a:gd name="connsiteY8" fmla="*/ 1092581 h 1335630"/>
                <a:gd name="connsiteX9" fmla="*/ 736362 w 968691"/>
                <a:gd name="connsiteY9" fmla="*/ 1092581 h 1335630"/>
                <a:gd name="connsiteX10" fmla="*/ 402226 w 968691"/>
                <a:gd name="connsiteY10" fmla="*/ 758061 h 1335630"/>
                <a:gd name="connsiteX11" fmla="*/ 240379 w 968691"/>
                <a:gd name="connsiteY11" fmla="*/ 778969 h 1335630"/>
                <a:gd name="connsiteX12" fmla="*/ 219495 w 968691"/>
                <a:gd name="connsiteY12" fmla="*/ 941002 h 1335630"/>
                <a:gd name="connsiteX13" fmla="*/ 235158 w 968691"/>
                <a:gd name="connsiteY13" fmla="*/ 967136 h 1335630"/>
                <a:gd name="connsiteX14" fmla="*/ 271704 w 968691"/>
                <a:gd name="connsiteY14" fmla="*/ 1003724 h 1335630"/>
                <a:gd name="connsiteX15" fmla="*/ 376122 w 968691"/>
                <a:gd name="connsiteY15" fmla="*/ 1108262 h 1335630"/>
                <a:gd name="connsiteX16" fmla="*/ 376122 w 968691"/>
                <a:gd name="connsiteY16" fmla="*/ 1296429 h 1335630"/>
                <a:gd name="connsiteX17" fmla="*/ 279535 w 968691"/>
                <a:gd name="connsiteY17" fmla="*/ 1335630 h 1335630"/>
                <a:gd name="connsiteX18" fmla="*/ 182949 w 968691"/>
                <a:gd name="connsiteY18" fmla="*/ 1296429 h 1335630"/>
                <a:gd name="connsiteX19" fmla="*/ 14771 w 968691"/>
                <a:gd name="connsiteY19" fmla="*/ 1128978 h 1335630"/>
                <a:gd name="connsiteX20" fmla="*/ 0 w 968691"/>
                <a:gd name="connsiteY20" fmla="*/ 1114271 h 133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68691" h="1335630">
                  <a:moveTo>
                    <a:pt x="0" y="0"/>
                  </a:moveTo>
                  <a:lnTo>
                    <a:pt x="9078" y="1720"/>
                  </a:lnTo>
                  <a:cubicBezTo>
                    <a:pt x="24840" y="7971"/>
                    <a:pt x="39511" y="17347"/>
                    <a:pt x="51996" y="29848"/>
                  </a:cubicBezTo>
                  <a:cubicBezTo>
                    <a:pt x="103811" y="81730"/>
                    <a:pt x="149148" y="127127"/>
                    <a:pt x="188819" y="166848"/>
                  </a:cubicBezTo>
                  <a:lnTo>
                    <a:pt x="228920" y="207002"/>
                  </a:lnTo>
                  <a:lnTo>
                    <a:pt x="234562" y="207002"/>
                  </a:lnTo>
                  <a:lnTo>
                    <a:pt x="251004" y="223379"/>
                  </a:lnTo>
                  <a:cubicBezTo>
                    <a:pt x="929535" y="899187"/>
                    <a:pt x="929535" y="899187"/>
                    <a:pt x="929535" y="899187"/>
                  </a:cubicBezTo>
                  <a:cubicBezTo>
                    <a:pt x="981743" y="956682"/>
                    <a:pt x="981743" y="1040312"/>
                    <a:pt x="929535" y="1092581"/>
                  </a:cubicBezTo>
                  <a:cubicBezTo>
                    <a:pt x="877325" y="1144850"/>
                    <a:pt x="788571" y="1144850"/>
                    <a:pt x="736362" y="1092581"/>
                  </a:cubicBezTo>
                  <a:cubicBezTo>
                    <a:pt x="402226" y="758061"/>
                    <a:pt x="402226" y="758061"/>
                    <a:pt x="402226" y="758061"/>
                  </a:cubicBezTo>
                  <a:cubicBezTo>
                    <a:pt x="350017" y="726700"/>
                    <a:pt x="282146" y="737154"/>
                    <a:pt x="240379" y="778969"/>
                  </a:cubicBezTo>
                  <a:cubicBezTo>
                    <a:pt x="198612" y="826010"/>
                    <a:pt x="188170" y="888733"/>
                    <a:pt x="219495" y="941002"/>
                  </a:cubicBezTo>
                  <a:cubicBezTo>
                    <a:pt x="235158" y="967136"/>
                    <a:pt x="235158" y="967136"/>
                    <a:pt x="235158" y="967136"/>
                  </a:cubicBezTo>
                  <a:cubicBezTo>
                    <a:pt x="271704" y="1003724"/>
                    <a:pt x="271704" y="1003724"/>
                    <a:pt x="271704" y="1003724"/>
                  </a:cubicBezTo>
                  <a:cubicBezTo>
                    <a:pt x="376122" y="1108262"/>
                    <a:pt x="376122" y="1108262"/>
                    <a:pt x="376122" y="1108262"/>
                  </a:cubicBezTo>
                  <a:cubicBezTo>
                    <a:pt x="428330" y="1160531"/>
                    <a:pt x="428330" y="1244160"/>
                    <a:pt x="376122" y="1296429"/>
                  </a:cubicBezTo>
                  <a:cubicBezTo>
                    <a:pt x="350017" y="1322563"/>
                    <a:pt x="314776" y="1335630"/>
                    <a:pt x="279535" y="1335630"/>
                  </a:cubicBezTo>
                  <a:cubicBezTo>
                    <a:pt x="244294" y="1335630"/>
                    <a:pt x="209053" y="1322563"/>
                    <a:pt x="182949" y="1296429"/>
                  </a:cubicBezTo>
                  <a:cubicBezTo>
                    <a:pt x="123235" y="1236973"/>
                    <a:pt x="67254" y="1181234"/>
                    <a:pt x="14771" y="1128978"/>
                  </a:cubicBezTo>
                  <a:lnTo>
                    <a:pt x="0" y="111427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74776" y="2971108"/>
              <a:ext cx="1023805" cy="1024714"/>
            </a:xfrm>
            <a:custGeom>
              <a:avLst/>
              <a:gdLst>
                <a:gd name="connsiteX0" fmla="*/ 129849 w 1023805"/>
                <a:gd name="connsiteY0" fmla="*/ 0 h 1024714"/>
                <a:gd name="connsiteX1" fmla="*/ 222241 w 1023805"/>
                <a:gd name="connsiteY1" fmla="*/ 37505 h 1024714"/>
                <a:gd name="connsiteX2" fmla="*/ 535557 w 1023805"/>
                <a:gd name="connsiteY2" fmla="*/ 351227 h 1024714"/>
                <a:gd name="connsiteX3" fmla="*/ 570628 w 1023805"/>
                <a:gd name="connsiteY3" fmla="*/ 386343 h 1024714"/>
                <a:gd name="connsiteX4" fmla="*/ 571833 w 1023805"/>
                <a:gd name="connsiteY4" fmla="*/ 387133 h 1024714"/>
                <a:gd name="connsiteX5" fmla="*/ 986349 w 1023805"/>
                <a:gd name="connsiteY5" fmla="*/ 802186 h 1024714"/>
                <a:gd name="connsiteX6" fmla="*/ 986349 w 1023805"/>
                <a:gd name="connsiteY6" fmla="*/ 987210 h 1024714"/>
                <a:gd name="connsiteX7" fmla="*/ 801565 w 1023805"/>
                <a:gd name="connsiteY7" fmla="*/ 987210 h 1024714"/>
                <a:gd name="connsiteX8" fmla="*/ 488249 w 1023805"/>
                <a:gd name="connsiteY8" fmla="*/ 673488 h 1024714"/>
                <a:gd name="connsiteX9" fmla="*/ 453217 w 1023805"/>
                <a:gd name="connsiteY9" fmla="*/ 638411 h 1024714"/>
                <a:gd name="connsiteX10" fmla="*/ 451973 w 1023805"/>
                <a:gd name="connsiteY10" fmla="*/ 637582 h 1024714"/>
                <a:gd name="connsiteX11" fmla="*/ 37457 w 1023805"/>
                <a:gd name="connsiteY11" fmla="*/ 222528 h 1024714"/>
                <a:gd name="connsiteX12" fmla="*/ 37457 w 1023805"/>
                <a:gd name="connsiteY12" fmla="*/ 37505 h 1024714"/>
                <a:gd name="connsiteX13" fmla="*/ 129849 w 1023805"/>
                <a:gd name="connsiteY13" fmla="*/ 0 h 102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3805" h="1024714">
                  <a:moveTo>
                    <a:pt x="129849" y="0"/>
                  </a:moveTo>
                  <a:cubicBezTo>
                    <a:pt x="163560" y="0"/>
                    <a:pt x="197270" y="12501"/>
                    <a:pt x="222241" y="37505"/>
                  </a:cubicBezTo>
                  <a:cubicBezTo>
                    <a:pt x="377685" y="193150"/>
                    <a:pt x="474837" y="290428"/>
                    <a:pt x="535557" y="351227"/>
                  </a:cubicBezTo>
                  <a:lnTo>
                    <a:pt x="570628" y="386343"/>
                  </a:lnTo>
                  <a:lnTo>
                    <a:pt x="571833" y="387133"/>
                  </a:lnTo>
                  <a:cubicBezTo>
                    <a:pt x="986349" y="802186"/>
                    <a:pt x="986349" y="802186"/>
                    <a:pt x="986349" y="802186"/>
                  </a:cubicBezTo>
                  <a:cubicBezTo>
                    <a:pt x="1036291" y="852192"/>
                    <a:pt x="1036291" y="937203"/>
                    <a:pt x="986349" y="987210"/>
                  </a:cubicBezTo>
                  <a:cubicBezTo>
                    <a:pt x="931413" y="1037216"/>
                    <a:pt x="851507" y="1037216"/>
                    <a:pt x="801565" y="987210"/>
                  </a:cubicBezTo>
                  <a:cubicBezTo>
                    <a:pt x="646121" y="831565"/>
                    <a:pt x="548969" y="734287"/>
                    <a:pt x="488249" y="673488"/>
                  </a:cubicBezTo>
                  <a:lnTo>
                    <a:pt x="453217" y="638411"/>
                  </a:lnTo>
                  <a:lnTo>
                    <a:pt x="451973" y="637582"/>
                  </a:lnTo>
                  <a:cubicBezTo>
                    <a:pt x="37457" y="222528"/>
                    <a:pt x="37457" y="222528"/>
                    <a:pt x="37457" y="222528"/>
                  </a:cubicBezTo>
                  <a:cubicBezTo>
                    <a:pt x="-12485" y="172522"/>
                    <a:pt x="-12485" y="92512"/>
                    <a:pt x="37457" y="37505"/>
                  </a:cubicBezTo>
                  <a:cubicBezTo>
                    <a:pt x="62428" y="12501"/>
                    <a:pt x="96138" y="0"/>
                    <a:pt x="129849" y="0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0" y="6476099"/>
            <a:ext cx="9906000" cy="381901"/>
          </a:xfrm>
          <a:prstGeom prst="rect">
            <a:avLst/>
          </a:prstGeom>
          <a:solidFill>
            <a:srgbClr val="00B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75"/>
          <p:cNvSpPr/>
          <p:nvPr/>
        </p:nvSpPr>
        <p:spPr>
          <a:xfrm flipH="1">
            <a:off x="4061820" y="6482383"/>
            <a:ext cx="3627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+7 936 222 67 06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www.okbkp.ru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t.me/</a:t>
            </a:r>
            <a:r>
              <a:rPr lang="en-US" sz="1200" dirty="0" err="1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okbkp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 </a:t>
            </a:r>
            <a:endParaRPr lang="en-US" dirty="0">
              <a:solidFill>
                <a:schemeClr val="bg1"/>
              </a:solidFill>
              <a:latin typeface="Plumb" pitchFamily="50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483" y="6577049"/>
            <a:ext cx="1695000" cy="180000"/>
          </a:xfrm>
          <a:prstGeom prst="rect">
            <a:avLst/>
          </a:prstGeom>
        </p:spPr>
      </p:pic>
      <p:sp>
        <p:nvSpPr>
          <p:cNvPr id="30" name="TextBox 63"/>
          <p:cNvSpPr txBox="1"/>
          <p:nvPr/>
        </p:nvSpPr>
        <p:spPr>
          <a:xfrm>
            <a:off x="9430060" y="6483387"/>
            <a:ext cx="340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Plumb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6</a:t>
            </a:r>
            <a:endParaRPr lang="ru-RU" b="1" dirty="0">
              <a:solidFill>
                <a:schemeClr val="bg1"/>
              </a:solidFill>
              <a:latin typeface="Plumb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8262572" y="199918"/>
            <a:ext cx="1264226" cy="1260024"/>
            <a:chOff x="7970422" y="101781"/>
            <a:chExt cx="1800000" cy="1800000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7970422" y="101781"/>
              <a:ext cx="1800000" cy="1800000"/>
              <a:chOff x="1338786" y="2380965"/>
              <a:chExt cx="1800000" cy="1800000"/>
            </a:xfrm>
          </p:grpSpPr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 flipH="1">
                <a:off x="1338786" y="2380965"/>
                <a:ext cx="1800000" cy="1800000"/>
              </a:xfrm>
              <a:prstGeom prst="ellipse">
                <a:avLst/>
              </a:prstGeom>
              <a:solidFill>
                <a:srgbClr val="00BCB4"/>
              </a:solidFill>
              <a:ln w="9525" cap="flat">
                <a:noFill/>
                <a:prstDash val="solid"/>
                <a:miter lim="800000"/>
                <a:headEnd/>
                <a:tailEnd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45708" tIns="22854" rIns="45708" bIns="2285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latin typeface="+mj-lt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 flipH="1">
                <a:off x="1518786" y="2562119"/>
                <a:ext cx="1440000" cy="144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  <a:extLst/>
            </p:spPr>
            <p:txBody>
              <a:bodyPr vert="horz" wrap="square" lIns="45708" tIns="22854" rIns="45708" bIns="2285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latin typeface="+mj-lt"/>
                </a:endParaRPr>
              </a:p>
            </p:txBody>
          </p:sp>
        </p:grp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1834" y="523936"/>
              <a:ext cx="857175" cy="860034"/>
            </a:xfrm>
            <a:prstGeom prst="rect">
              <a:avLst/>
            </a:prstGeom>
            <a:effectLst/>
          </p:spPr>
        </p:pic>
      </p:grpSp>
      <p:sp>
        <p:nvSpPr>
          <p:cNvPr id="2" name="TextBox 1"/>
          <p:cNvSpPr txBox="1"/>
          <p:nvPr/>
        </p:nvSpPr>
        <p:spPr>
          <a:xfrm>
            <a:off x="164757" y="199918"/>
            <a:ext cx="73481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CB4"/>
                </a:solidFill>
                <a:latin typeface="Plumb" pitchFamily="50" charset="0"/>
              </a:rPr>
              <a:t>Вакансии на производстве</a:t>
            </a:r>
            <a:endParaRPr lang="ru-RU" sz="4400" b="1" dirty="0">
              <a:solidFill>
                <a:srgbClr val="00BCB4"/>
              </a:solidFill>
              <a:latin typeface="Plumb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8323" y="1884886"/>
            <a:ext cx="68592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latin typeface="Calibri (Основной текст)"/>
                <a:cs typeface="Calibri" panose="020F0502020204030204" pitchFamily="34" charset="0"/>
              </a:rPr>
              <a:t>Резчик материалов кабельного </a:t>
            </a:r>
            <a:r>
              <a:rPr lang="ru-RU" sz="1600" dirty="0" smtClean="0">
                <a:latin typeface="Calibri (Основной текст)"/>
                <a:cs typeface="Calibri" panose="020F0502020204030204" pitchFamily="34" charset="0"/>
              </a:rPr>
              <a:t>производства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latin typeface="Calibri (Основной текст)"/>
                <a:cs typeface="Calibri" panose="020F0502020204030204" pitchFamily="34" charset="0"/>
              </a:rPr>
              <a:t>Оплетчик проводов и </a:t>
            </a:r>
            <a:r>
              <a:rPr lang="ru-RU" sz="1600" dirty="0" smtClean="0">
                <a:latin typeface="Calibri (Основной текст)"/>
                <a:cs typeface="Calibri" panose="020F0502020204030204" pitchFamily="34" charset="0"/>
              </a:rPr>
              <a:t>кабелей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>
                <a:latin typeface="Calibri (Основной текст)"/>
                <a:cs typeface="Calibri" panose="020F0502020204030204" pitchFamily="34" charset="0"/>
              </a:rPr>
              <a:t>Изолировщик жил </a:t>
            </a:r>
            <a:r>
              <a:rPr lang="ru-RU" sz="1600" dirty="0" smtClean="0">
                <a:latin typeface="Calibri (Основной текст)"/>
                <a:cs typeface="Calibri" panose="020F0502020204030204" pitchFamily="34" charset="0"/>
              </a:rPr>
              <a:t>кабеля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libri (Основной текст)"/>
                <a:cs typeface="Calibri" panose="020F0502020204030204" pitchFamily="34" charset="0"/>
              </a:rPr>
              <a:t>Комплектовщик проводов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libri (Основной текст)"/>
                <a:cs typeface="Calibri" panose="020F0502020204030204" pitchFamily="34" charset="0"/>
              </a:rPr>
              <a:t>Монтажник радиоэлектронной аппаратуры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Calibri (Основной текст)"/>
                <a:cs typeface="Calibri" panose="020F0502020204030204" pitchFamily="34" charset="0"/>
              </a:rPr>
              <a:t>Вязальщик схемных жгутов</a:t>
            </a:r>
          </a:p>
          <a:p>
            <a:endParaRPr lang="ru-RU" sz="1600" b="1" dirty="0">
              <a:latin typeface="Plumb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83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0" y="6476099"/>
            <a:ext cx="9906000" cy="381901"/>
          </a:xfrm>
          <a:prstGeom prst="rect">
            <a:avLst/>
          </a:prstGeom>
          <a:solidFill>
            <a:srgbClr val="00B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Rectangle 75"/>
          <p:cNvSpPr/>
          <p:nvPr/>
        </p:nvSpPr>
        <p:spPr>
          <a:xfrm flipH="1">
            <a:off x="4061820" y="6482383"/>
            <a:ext cx="3627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+7 936 222 67 06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www.okbkp.ru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t.me/</a:t>
            </a:r>
            <a:r>
              <a:rPr lang="en-US" sz="1200" dirty="0" err="1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okbkp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 </a:t>
            </a:r>
            <a:endParaRPr lang="en-US" dirty="0">
              <a:solidFill>
                <a:schemeClr val="bg1"/>
              </a:solidFill>
              <a:latin typeface="Plumb" pitchFamily="50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483" y="6577049"/>
            <a:ext cx="1695000" cy="180000"/>
          </a:xfrm>
          <a:prstGeom prst="rect">
            <a:avLst/>
          </a:prstGeom>
        </p:spPr>
      </p:pic>
      <p:sp>
        <p:nvSpPr>
          <p:cNvPr id="30" name="TextBox 63"/>
          <p:cNvSpPr txBox="1"/>
          <p:nvPr/>
        </p:nvSpPr>
        <p:spPr>
          <a:xfrm>
            <a:off x="9430060" y="6483387"/>
            <a:ext cx="340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Plumb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6</a:t>
            </a:r>
            <a:endParaRPr lang="ru-RU" b="1" dirty="0">
              <a:solidFill>
                <a:schemeClr val="bg1"/>
              </a:solidFill>
              <a:latin typeface="Plumb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flipH="1">
            <a:off x="284015" y="180995"/>
            <a:ext cx="31197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4400" b="1" dirty="0" smtClean="0">
                <a:solidFill>
                  <a:srgbClr val="00BCB4"/>
                </a:solidFill>
                <a:latin typeface="Plumb" pitchFamily="50" charset="0"/>
              </a:rPr>
              <a:t>О развитии</a:t>
            </a:r>
            <a:endParaRPr lang="en-US" sz="4400" b="1" dirty="0">
              <a:solidFill>
                <a:srgbClr val="00BCB4"/>
              </a:solidFill>
              <a:latin typeface="Plumb" pitchFamily="50" charset="0"/>
            </a:endParaRPr>
          </a:p>
        </p:txBody>
      </p:sp>
      <p:sp>
        <p:nvSpPr>
          <p:cNvPr id="36" name="Rectangle 80"/>
          <p:cNvSpPr/>
          <p:nvPr/>
        </p:nvSpPr>
        <p:spPr>
          <a:xfrm flipH="1">
            <a:off x="411888" y="815179"/>
            <a:ext cx="77242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0" i="0" dirty="0" smtClean="0">
                <a:effectLst/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Мы стремимся быть лучшими в кабельной отрасли, постоянно развивая </a:t>
            </a:r>
          </a:p>
          <a:p>
            <a:r>
              <a:rPr lang="ru-RU" sz="1600" b="0" i="0" dirty="0" smtClean="0">
                <a:effectLst/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новые направления деятельности и совершенствуя стандарты своей работы. </a:t>
            </a:r>
          </a:p>
          <a:p>
            <a:r>
              <a:rPr lang="ru-RU" sz="1600" b="0" i="0" dirty="0" smtClean="0">
                <a:effectLst/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Это не всегда просто: для вывода на рынок новых продуктов нужна не только смелость в технологиях производства или маркетинга , но и гибкость </a:t>
            </a:r>
          </a:p>
          <a:p>
            <a:r>
              <a:rPr lang="ru-RU" sz="1600" b="0" i="0" dirty="0" smtClean="0">
                <a:effectLst/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и слаженность работы всех подразделений нашего предприятия. </a:t>
            </a:r>
          </a:p>
          <a:p>
            <a:r>
              <a:rPr lang="ru-RU" sz="1600" b="0" i="0" dirty="0" smtClean="0">
                <a:effectLst/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Мы постоянно совершенствуемся, обучаемся и расширяемся для того чтобы отвечать потребностям самых требовательных клиентов. 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8262572" y="199918"/>
            <a:ext cx="1264226" cy="1260024"/>
            <a:chOff x="7970422" y="101781"/>
            <a:chExt cx="1800000" cy="1800000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7970422" y="101781"/>
              <a:ext cx="1800000" cy="1800000"/>
              <a:chOff x="1338786" y="2380965"/>
              <a:chExt cx="1800000" cy="1800000"/>
            </a:xfrm>
          </p:grpSpPr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 flipH="1">
                <a:off x="1338786" y="2380965"/>
                <a:ext cx="1800000" cy="1800000"/>
              </a:xfrm>
              <a:prstGeom prst="ellipse">
                <a:avLst/>
              </a:prstGeom>
              <a:solidFill>
                <a:srgbClr val="00BCB4"/>
              </a:solidFill>
              <a:ln w="9525" cap="flat">
                <a:noFill/>
                <a:prstDash val="solid"/>
                <a:miter lim="800000"/>
                <a:headEnd/>
                <a:tailEnd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45708" tIns="22854" rIns="45708" bIns="2285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latin typeface="+mj-lt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 flipH="1">
                <a:off x="1518786" y="2562119"/>
                <a:ext cx="1440000" cy="144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114300">
                  <a:prstClr val="black"/>
                </a:innerShdw>
              </a:effectLst>
              <a:extLst/>
            </p:spPr>
            <p:txBody>
              <a:bodyPr vert="horz" wrap="square" lIns="45708" tIns="22854" rIns="45708" bIns="22854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 dirty="0">
                  <a:latin typeface="+mj-lt"/>
                </a:endParaRPr>
              </a:p>
            </p:txBody>
          </p:sp>
        </p:grp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1834" y="523936"/>
              <a:ext cx="857175" cy="860034"/>
            </a:xfrm>
            <a:prstGeom prst="rect">
              <a:avLst/>
            </a:prstGeom>
            <a:effectLst/>
          </p:spPr>
        </p:pic>
      </p:grpSp>
      <p:sp>
        <p:nvSpPr>
          <p:cNvPr id="18" name="Rectangle 80"/>
          <p:cNvSpPr/>
          <p:nvPr/>
        </p:nvSpPr>
        <p:spPr>
          <a:xfrm flipH="1">
            <a:off x="411888" y="5528849"/>
            <a:ext cx="97941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Ежегодный прирост объёмов производства, а соответственно и прибыли и выручки </a:t>
            </a:r>
          </a:p>
          <a:p>
            <a:r>
              <a:rPr lang="ru-RU" sz="1600" b="1" dirty="0" smtClean="0">
                <a:solidFill>
                  <a:srgbClr val="00BCB4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в период с 2018 года от 40% до 60%.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51" y="2631061"/>
            <a:ext cx="7900432" cy="288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0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2"/>
          <p:cNvGrpSpPr/>
          <p:nvPr/>
        </p:nvGrpSpPr>
        <p:grpSpPr>
          <a:xfrm>
            <a:off x="0" y="0"/>
            <a:ext cx="5913700" cy="6175946"/>
            <a:chOff x="0" y="0"/>
            <a:chExt cx="3826150" cy="3995822"/>
          </a:xfrm>
          <a:solidFill>
            <a:schemeClr val="accent2"/>
          </a:solidFill>
          <a:effectLst>
            <a:outerShdw blurRad="127000" dist="63500" dir="2700000" algn="tl" rotWithShape="0">
              <a:prstClr val="black">
                <a:alpha val="35000"/>
              </a:prstClr>
            </a:outerShdw>
          </a:effectLst>
        </p:grpSpPr>
        <p:sp>
          <p:nvSpPr>
            <p:cNvPr id="57" name="Freeform 3"/>
            <p:cNvSpPr>
              <a:spLocks/>
            </p:cNvSpPr>
            <p:nvPr/>
          </p:nvSpPr>
          <p:spPr bwMode="auto">
            <a:xfrm>
              <a:off x="0" y="0"/>
              <a:ext cx="2544986" cy="1579488"/>
            </a:xfrm>
            <a:custGeom>
              <a:avLst/>
              <a:gdLst>
                <a:gd name="connsiteX0" fmla="*/ 436484 w 4655914"/>
                <a:gd name="connsiteY0" fmla="*/ 0 h 2889587"/>
                <a:gd name="connsiteX1" fmla="*/ 1081239 w 4655914"/>
                <a:gd name="connsiteY1" fmla="*/ 0 h 2889587"/>
                <a:gd name="connsiteX2" fmla="*/ 1132182 w 4655914"/>
                <a:gd name="connsiteY2" fmla="*/ 50604 h 2889587"/>
                <a:gd name="connsiteX3" fmla="*/ 1315248 w 4655914"/>
                <a:gd name="connsiteY3" fmla="*/ 232454 h 2889587"/>
                <a:gd name="connsiteX4" fmla="*/ 1307874 w 4655914"/>
                <a:gd name="connsiteY4" fmla="*/ 24386 h 2889587"/>
                <a:gd name="connsiteX5" fmla="*/ 1324173 w 4655914"/>
                <a:gd name="connsiteY5" fmla="*/ 0 h 2889587"/>
                <a:gd name="connsiteX6" fmla="*/ 2315472 w 4655914"/>
                <a:gd name="connsiteY6" fmla="*/ 0 h 2889587"/>
                <a:gd name="connsiteX7" fmla="*/ 2351841 w 4655914"/>
                <a:gd name="connsiteY7" fmla="*/ 36433 h 2889587"/>
                <a:gd name="connsiteX8" fmla="*/ 4583814 w 4655914"/>
                <a:gd name="connsiteY8" fmla="*/ 2272362 h 2889587"/>
                <a:gd name="connsiteX9" fmla="*/ 4583814 w 4655914"/>
                <a:gd name="connsiteY9" fmla="*/ 2596296 h 2889587"/>
                <a:gd name="connsiteX10" fmla="*/ 4269193 w 4655914"/>
                <a:gd name="connsiteY10" fmla="*/ 2596296 h 2889587"/>
                <a:gd name="connsiteX11" fmla="*/ 2189196 w 4655914"/>
                <a:gd name="connsiteY11" fmla="*/ 512613 h 2889587"/>
                <a:gd name="connsiteX12" fmla="*/ 1953230 w 4655914"/>
                <a:gd name="connsiteY12" fmla="*/ 565142 h 2889587"/>
                <a:gd name="connsiteX13" fmla="*/ 1918272 w 4655914"/>
                <a:gd name="connsiteY13" fmla="*/ 836547 h 2889587"/>
                <a:gd name="connsiteX14" fmla="*/ 2066843 w 4655914"/>
                <a:gd name="connsiteY14" fmla="*/ 985381 h 2889587"/>
                <a:gd name="connsiteX15" fmla="*/ 2066843 w 4655914"/>
                <a:gd name="connsiteY15" fmla="*/ 1309315 h 2889587"/>
                <a:gd name="connsiteX16" fmla="*/ 1743482 w 4655914"/>
                <a:gd name="connsiteY16" fmla="*/ 1309315 h 2889587"/>
                <a:gd name="connsiteX17" fmla="*/ 1149198 w 4655914"/>
                <a:gd name="connsiteY17" fmla="*/ 713977 h 2889587"/>
                <a:gd name="connsiteX18" fmla="*/ 887013 w 4655914"/>
                <a:gd name="connsiteY18" fmla="*/ 766507 h 2889587"/>
                <a:gd name="connsiteX19" fmla="*/ 860795 w 4655914"/>
                <a:gd name="connsiteY19" fmla="*/ 792772 h 2889587"/>
                <a:gd name="connsiteX20" fmla="*/ 808358 w 4655914"/>
                <a:gd name="connsiteY20" fmla="*/ 1046666 h 2889587"/>
                <a:gd name="connsiteX21" fmla="*/ 1315248 w 4655914"/>
                <a:gd name="connsiteY21" fmla="*/ 1554454 h 2889587"/>
                <a:gd name="connsiteX22" fmla="*/ 1315248 w 4655914"/>
                <a:gd name="connsiteY22" fmla="*/ 1878388 h 2889587"/>
                <a:gd name="connsiteX23" fmla="*/ 1035584 w 4655914"/>
                <a:gd name="connsiteY23" fmla="*/ 1913408 h 2889587"/>
                <a:gd name="connsiteX24" fmla="*/ 1612390 w 4655914"/>
                <a:gd name="connsiteY24" fmla="*/ 2491236 h 2889587"/>
                <a:gd name="connsiteX25" fmla="*/ 1612390 w 4655914"/>
                <a:gd name="connsiteY25" fmla="*/ 2815170 h 2889587"/>
                <a:gd name="connsiteX26" fmla="*/ 1612390 w 4655914"/>
                <a:gd name="connsiteY26" fmla="*/ 2823925 h 2889587"/>
                <a:gd name="connsiteX27" fmla="*/ 1289029 w 4655914"/>
                <a:gd name="connsiteY27" fmla="*/ 2823925 h 2889587"/>
                <a:gd name="connsiteX28" fmla="*/ 546173 w 4655914"/>
                <a:gd name="connsiteY28" fmla="*/ 2079753 h 2889587"/>
                <a:gd name="connsiteX29" fmla="*/ 388863 w 4655914"/>
                <a:gd name="connsiteY29" fmla="*/ 2237342 h 2889587"/>
                <a:gd name="connsiteX30" fmla="*/ 380123 w 4655914"/>
                <a:gd name="connsiteY30" fmla="*/ 2246097 h 2889587"/>
                <a:gd name="connsiteX31" fmla="*/ 371384 w 4655914"/>
                <a:gd name="connsiteY31" fmla="*/ 2246097 h 2889587"/>
                <a:gd name="connsiteX32" fmla="*/ 65502 w 4655914"/>
                <a:gd name="connsiteY32" fmla="*/ 2246097 h 2889587"/>
                <a:gd name="connsiteX33" fmla="*/ 2363 w 4655914"/>
                <a:gd name="connsiteY33" fmla="*/ 2182846 h 2889587"/>
                <a:gd name="connsiteX34" fmla="*/ 0 w 4655914"/>
                <a:gd name="connsiteY34" fmla="*/ 2180479 h 2889587"/>
                <a:gd name="connsiteX35" fmla="*/ 0 w 4655914"/>
                <a:gd name="connsiteY35" fmla="*/ 241843 h 2889587"/>
                <a:gd name="connsiteX36" fmla="*/ 46589 w 4655914"/>
                <a:gd name="connsiteY36" fmla="*/ 289412 h 2889587"/>
                <a:gd name="connsiteX37" fmla="*/ 196594 w 4655914"/>
                <a:gd name="connsiteY37" fmla="*/ 442573 h 2889587"/>
                <a:gd name="connsiteX38" fmla="*/ 240292 w 4655914"/>
                <a:gd name="connsiteY38" fmla="*/ 144904 h 2889587"/>
                <a:gd name="connsiteX39" fmla="*/ 546173 w 4655914"/>
                <a:gd name="connsiteY39" fmla="*/ 109884 h 2889587"/>
                <a:gd name="connsiteX40" fmla="*/ 484964 w 4655914"/>
                <a:gd name="connsiteY40" fmla="*/ 48566 h 288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655914" h="2889587">
                  <a:moveTo>
                    <a:pt x="436484" y="0"/>
                  </a:moveTo>
                  <a:lnTo>
                    <a:pt x="1081239" y="0"/>
                  </a:lnTo>
                  <a:lnTo>
                    <a:pt x="1132182" y="50604"/>
                  </a:lnTo>
                  <a:cubicBezTo>
                    <a:pt x="1189311" y="107354"/>
                    <a:pt x="1250248" y="167886"/>
                    <a:pt x="1315248" y="232454"/>
                  </a:cubicBezTo>
                  <a:cubicBezTo>
                    <a:pt x="1275920" y="166792"/>
                    <a:pt x="1275920" y="91280"/>
                    <a:pt x="1307874" y="24386"/>
                  </a:cubicBezTo>
                  <a:lnTo>
                    <a:pt x="1324173" y="0"/>
                  </a:lnTo>
                  <a:lnTo>
                    <a:pt x="2315472" y="0"/>
                  </a:lnTo>
                  <a:lnTo>
                    <a:pt x="2351841" y="36433"/>
                  </a:lnTo>
                  <a:cubicBezTo>
                    <a:pt x="2756127" y="441436"/>
                    <a:pt x="3437030" y="1123546"/>
                    <a:pt x="4583814" y="2272362"/>
                  </a:cubicBezTo>
                  <a:cubicBezTo>
                    <a:pt x="4679948" y="2359912"/>
                    <a:pt x="4679948" y="2499991"/>
                    <a:pt x="4583814" y="2596296"/>
                  </a:cubicBezTo>
                  <a:cubicBezTo>
                    <a:pt x="4496419" y="2683846"/>
                    <a:pt x="4356587" y="2683846"/>
                    <a:pt x="4269193" y="2596296"/>
                  </a:cubicBezTo>
                  <a:cubicBezTo>
                    <a:pt x="4269193" y="2596296"/>
                    <a:pt x="4269193" y="2596296"/>
                    <a:pt x="2189196" y="512613"/>
                  </a:cubicBezTo>
                  <a:cubicBezTo>
                    <a:pt x="2110541" y="486348"/>
                    <a:pt x="2014406" y="503858"/>
                    <a:pt x="1953230" y="565142"/>
                  </a:cubicBezTo>
                  <a:cubicBezTo>
                    <a:pt x="1874575" y="635182"/>
                    <a:pt x="1865835" y="748997"/>
                    <a:pt x="1918272" y="836547"/>
                  </a:cubicBezTo>
                  <a:cubicBezTo>
                    <a:pt x="1918272" y="836547"/>
                    <a:pt x="1918272" y="836547"/>
                    <a:pt x="2066843" y="985381"/>
                  </a:cubicBezTo>
                  <a:cubicBezTo>
                    <a:pt x="2154238" y="1072931"/>
                    <a:pt x="2154238" y="1221765"/>
                    <a:pt x="2066843" y="1309315"/>
                  </a:cubicBezTo>
                  <a:cubicBezTo>
                    <a:pt x="1979448" y="1396865"/>
                    <a:pt x="1830877" y="1396865"/>
                    <a:pt x="1743482" y="1309315"/>
                  </a:cubicBezTo>
                  <a:cubicBezTo>
                    <a:pt x="1743482" y="1309315"/>
                    <a:pt x="1743482" y="1309315"/>
                    <a:pt x="1149198" y="713977"/>
                  </a:cubicBezTo>
                  <a:cubicBezTo>
                    <a:pt x="1061803" y="678957"/>
                    <a:pt x="956929" y="696467"/>
                    <a:pt x="887013" y="766507"/>
                  </a:cubicBezTo>
                  <a:cubicBezTo>
                    <a:pt x="887013" y="766507"/>
                    <a:pt x="887013" y="766507"/>
                    <a:pt x="860795" y="792772"/>
                  </a:cubicBezTo>
                  <a:cubicBezTo>
                    <a:pt x="790879" y="862812"/>
                    <a:pt x="773400" y="959116"/>
                    <a:pt x="808358" y="1046666"/>
                  </a:cubicBezTo>
                  <a:cubicBezTo>
                    <a:pt x="808358" y="1046666"/>
                    <a:pt x="808358" y="1046666"/>
                    <a:pt x="1315248" y="1554454"/>
                  </a:cubicBezTo>
                  <a:cubicBezTo>
                    <a:pt x="1402643" y="1642004"/>
                    <a:pt x="1402643" y="1790839"/>
                    <a:pt x="1315248" y="1878388"/>
                  </a:cubicBezTo>
                  <a:cubicBezTo>
                    <a:pt x="1236592" y="1957183"/>
                    <a:pt x="1122979" y="1965938"/>
                    <a:pt x="1035584" y="1913408"/>
                  </a:cubicBezTo>
                  <a:cubicBezTo>
                    <a:pt x="1035584" y="1913408"/>
                    <a:pt x="1035584" y="1913408"/>
                    <a:pt x="1612390" y="2491236"/>
                  </a:cubicBezTo>
                  <a:cubicBezTo>
                    <a:pt x="1708524" y="2578786"/>
                    <a:pt x="1708524" y="2727621"/>
                    <a:pt x="1612390" y="2815170"/>
                  </a:cubicBezTo>
                  <a:cubicBezTo>
                    <a:pt x="1612390" y="2815170"/>
                    <a:pt x="1612390" y="2815170"/>
                    <a:pt x="1612390" y="2823925"/>
                  </a:cubicBezTo>
                  <a:cubicBezTo>
                    <a:pt x="1516256" y="2911475"/>
                    <a:pt x="1376424" y="2911475"/>
                    <a:pt x="1289029" y="2823925"/>
                  </a:cubicBezTo>
                  <a:cubicBezTo>
                    <a:pt x="1289029" y="2823925"/>
                    <a:pt x="1289029" y="2823925"/>
                    <a:pt x="546173" y="2079753"/>
                  </a:cubicBezTo>
                  <a:cubicBezTo>
                    <a:pt x="546173" y="2079753"/>
                    <a:pt x="546173" y="2079753"/>
                    <a:pt x="388863" y="2237342"/>
                  </a:cubicBezTo>
                  <a:cubicBezTo>
                    <a:pt x="388863" y="2237342"/>
                    <a:pt x="388863" y="2237342"/>
                    <a:pt x="380123" y="2246097"/>
                  </a:cubicBezTo>
                  <a:cubicBezTo>
                    <a:pt x="380123" y="2246097"/>
                    <a:pt x="380123" y="2246097"/>
                    <a:pt x="371384" y="2246097"/>
                  </a:cubicBezTo>
                  <a:cubicBezTo>
                    <a:pt x="283989" y="2333647"/>
                    <a:pt x="144157" y="2324892"/>
                    <a:pt x="65502" y="2246097"/>
                  </a:cubicBezTo>
                  <a:cubicBezTo>
                    <a:pt x="65502" y="2246097"/>
                    <a:pt x="65502" y="2246097"/>
                    <a:pt x="2363" y="2182846"/>
                  </a:cubicBezTo>
                  <a:lnTo>
                    <a:pt x="0" y="2180479"/>
                  </a:lnTo>
                  <a:lnTo>
                    <a:pt x="0" y="241843"/>
                  </a:lnTo>
                  <a:lnTo>
                    <a:pt x="46589" y="289412"/>
                  </a:lnTo>
                  <a:cubicBezTo>
                    <a:pt x="90082" y="333820"/>
                    <a:pt x="139787" y="384571"/>
                    <a:pt x="196594" y="442573"/>
                  </a:cubicBezTo>
                  <a:cubicBezTo>
                    <a:pt x="144157" y="346268"/>
                    <a:pt x="161636" y="223699"/>
                    <a:pt x="240292" y="144904"/>
                  </a:cubicBezTo>
                  <a:cubicBezTo>
                    <a:pt x="318947" y="57354"/>
                    <a:pt x="450039" y="48599"/>
                    <a:pt x="546173" y="109884"/>
                  </a:cubicBezTo>
                  <a:cubicBezTo>
                    <a:pt x="546173" y="109884"/>
                    <a:pt x="546173" y="109884"/>
                    <a:pt x="484964" y="4856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8" name="Freeform 4"/>
            <p:cNvSpPr>
              <a:spLocks/>
            </p:cNvSpPr>
            <p:nvPr/>
          </p:nvSpPr>
          <p:spPr bwMode="auto">
            <a:xfrm>
              <a:off x="1855327" y="179388"/>
              <a:ext cx="699184" cy="700090"/>
            </a:xfrm>
            <a:custGeom>
              <a:avLst/>
              <a:gdLst>
                <a:gd name="T0" fmla="*/ 130 w 140"/>
                <a:gd name="T1" fmla="*/ 130 h 140"/>
                <a:gd name="T2" fmla="*/ 130 w 140"/>
                <a:gd name="T3" fmla="*/ 130 h 140"/>
                <a:gd name="T4" fmla="*/ 93 w 140"/>
                <a:gd name="T5" fmla="*/ 130 h 140"/>
                <a:gd name="T6" fmla="*/ 10 w 140"/>
                <a:gd name="T7" fmla="*/ 47 h 140"/>
                <a:gd name="T8" fmla="*/ 10 w 140"/>
                <a:gd name="T9" fmla="*/ 10 h 140"/>
                <a:gd name="T10" fmla="*/ 10 w 140"/>
                <a:gd name="T11" fmla="*/ 10 h 140"/>
                <a:gd name="T12" fmla="*/ 47 w 140"/>
                <a:gd name="T13" fmla="*/ 10 h 140"/>
                <a:gd name="T14" fmla="*/ 130 w 140"/>
                <a:gd name="T15" fmla="*/ 93 h 140"/>
                <a:gd name="T16" fmla="*/ 130 w 140"/>
                <a:gd name="T17" fmla="*/ 13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40">
                  <a:moveTo>
                    <a:pt x="130" y="130"/>
                  </a:moveTo>
                  <a:cubicBezTo>
                    <a:pt x="130" y="130"/>
                    <a:pt x="130" y="130"/>
                    <a:pt x="130" y="130"/>
                  </a:cubicBezTo>
                  <a:cubicBezTo>
                    <a:pt x="119" y="140"/>
                    <a:pt x="103" y="140"/>
                    <a:pt x="93" y="13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1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7" y="0"/>
                    <a:pt x="47" y="10"/>
                  </a:cubicBezTo>
                  <a:cubicBezTo>
                    <a:pt x="130" y="93"/>
                    <a:pt x="130" y="93"/>
                    <a:pt x="130" y="93"/>
                  </a:cubicBezTo>
                  <a:cubicBezTo>
                    <a:pt x="140" y="103"/>
                    <a:pt x="140" y="120"/>
                    <a:pt x="130" y="13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"/>
            <p:cNvSpPr>
              <a:spLocks/>
            </p:cNvSpPr>
            <p:nvPr/>
          </p:nvSpPr>
          <p:spPr bwMode="auto">
            <a:xfrm>
              <a:off x="968691" y="1650926"/>
              <a:ext cx="284752" cy="285660"/>
            </a:xfrm>
            <a:custGeom>
              <a:avLst/>
              <a:gdLst>
                <a:gd name="T0" fmla="*/ 47 w 57"/>
                <a:gd name="T1" fmla="*/ 47 h 57"/>
                <a:gd name="T2" fmla="*/ 47 w 57"/>
                <a:gd name="T3" fmla="*/ 47 h 57"/>
                <a:gd name="T4" fmla="*/ 10 w 57"/>
                <a:gd name="T5" fmla="*/ 47 h 57"/>
                <a:gd name="T6" fmla="*/ 10 w 57"/>
                <a:gd name="T7" fmla="*/ 47 h 57"/>
                <a:gd name="T8" fmla="*/ 10 w 57"/>
                <a:gd name="T9" fmla="*/ 10 h 57"/>
                <a:gd name="T10" fmla="*/ 10 w 57"/>
                <a:gd name="T11" fmla="*/ 10 h 57"/>
                <a:gd name="T12" fmla="*/ 47 w 57"/>
                <a:gd name="T13" fmla="*/ 10 h 57"/>
                <a:gd name="T14" fmla="*/ 47 w 57"/>
                <a:gd name="T15" fmla="*/ 10 h 57"/>
                <a:gd name="T16" fmla="*/ 47 w 57"/>
                <a:gd name="T17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47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36" y="57"/>
                    <a:pt x="20" y="5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6" y="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57" y="20"/>
                    <a:pt x="57" y="37"/>
                    <a:pt x="47" y="4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6"/>
            <p:cNvSpPr>
              <a:spLocks/>
            </p:cNvSpPr>
            <p:nvPr/>
          </p:nvSpPr>
          <p:spPr bwMode="auto">
            <a:xfrm>
              <a:off x="2101451" y="0"/>
              <a:ext cx="1724699" cy="1235346"/>
            </a:xfrm>
            <a:custGeom>
              <a:avLst/>
              <a:gdLst>
                <a:gd name="connsiteX0" fmla="*/ 0 w 1724699"/>
                <a:gd name="connsiteY0" fmla="*/ 0 h 1235346"/>
                <a:gd name="connsiteX1" fmla="*/ 332656 w 1724699"/>
                <a:gd name="connsiteY1" fmla="*/ 0 h 1235346"/>
                <a:gd name="connsiteX2" fmla="*/ 344720 w 1724699"/>
                <a:gd name="connsiteY2" fmla="*/ 12081 h 1235346"/>
                <a:gd name="connsiteX3" fmla="*/ 543314 w 1724699"/>
                <a:gd name="connsiteY3" fmla="*/ 210941 h 1235346"/>
                <a:gd name="connsiteX4" fmla="*/ 570656 w 1724699"/>
                <a:gd name="connsiteY4" fmla="*/ 78613 h 1235346"/>
                <a:gd name="connsiteX5" fmla="*/ 734705 w 1724699"/>
                <a:gd name="connsiteY5" fmla="*/ 78613 h 1235346"/>
                <a:gd name="connsiteX6" fmla="*/ 1687105 w 1724699"/>
                <a:gd name="connsiteY6" fmla="*/ 1032290 h 1235346"/>
                <a:gd name="connsiteX7" fmla="*/ 1687105 w 1724699"/>
                <a:gd name="connsiteY7" fmla="*/ 1201123 h 1235346"/>
                <a:gd name="connsiteX8" fmla="*/ 1523055 w 1724699"/>
                <a:gd name="connsiteY8" fmla="*/ 1201123 h 1235346"/>
                <a:gd name="connsiteX9" fmla="*/ 948881 w 1724699"/>
                <a:gd name="connsiteY9" fmla="*/ 630741 h 1235346"/>
                <a:gd name="connsiteX10" fmla="*/ 926097 w 1724699"/>
                <a:gd name="connsiteY10" fmla="*/ 758507 h 1235346"/>
                <a:gd name="connsiteX11" fmla="*/ 757490 w 1724699"/>
                <a:gd name="connsiteY11" fmla="*/ 758507 h 1235346"/>
                <a:gd name="connsiteX12" fmla="*/ 92891 w 1724699"/>
                <a:gd name="connsiteY12" fmla="*/ 93016 h 123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4699" h="1235346">
                  <a:moveTo>
                    <a:pt x="0" y="0"/>
                  </a:moveTo>
                  <a:lnTo>
                    <a:pt x="332656" y="0"/>
                  </a:lnTo>
                  <a:lnTo>
                    <a:pt x="344720" y="12081"/>
                  </a:lnTo>
                  <a:cubicBezTo>
                    <a:pt x="397741" y="65173"/>
                    <a:pt x="462998" y="130517"/>
                    <a:pt x="543314" y="210941"/>
                  </a:cubicBezTo>
                  <a:cubicBezTo>
                    <a:pt x="525086" y="169873"/>
                    <a:pt x="534200" y="115117"/>
                    <a:pt x="570656" y="78613"/>
                  </a:cubicBezTo>
                  <a:cubicBezTo>
                    <a:pt x="616225" y="32982"/>
                    <a:pt x="689136" y="32982"/>
                    <a:pt x="734705" y="78613"/>
                  </a:cubicBezTo>
                  <a:cubicBezTo>
                    <a:pt x="734705" y="78613"/>
                    <a:pt x="734705" y="78613"/>
                    <a:pt x="1687105" y="1032290"/>
                  </a:cubicBezTo>
                  <a:cubicBezTo>
                    <a:pt x="1737231" y="1082484"/>
                    <a:pt x="1737231" y="1155492"/>
                    <a:pt x="1687105" y="1201123"/>
                  </a:cubicBezTo>
                  <a:cubicBezTo>
                    <a:pt x="1641535" y="1246754"/>
                    <a:pt x="1568624" y="1246754"/>
                    <a:pt x="1523055" y="1201123"/>
                  </a:cubicBezTo>
                  <a:cubicBezTo>
                    <a:pt x="1523055" y="1201123"/>
                    <a:pt x="1523055" y="1201123"/>
                    <a:pt x="948881" y="630741"/>
                  </a:cubicBezTo>
                  <a:cubicBezTo>
                    <a:pt x="967109" y="671809"/>
                    <a:pt x="957995" y="726566"/>
                    <a:pt x="926097" y="758507"/>
                  </a:cubicBezTo>
                  <a:cubicBezTo>
                    <a:pt x="875970" y="808701"/>
                    <a:pt x="803059" y="808701"/>
                    <a:pt x="757490" y="758507"/>
                  </a:cubicBezTo>
                  <a:cubicBezTo>
                    <a:pt x="757490" y="758507"/>
                    <a:pt x="757490" y="758507"/>
                    <a:pt x="92891" y="9301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1" name="Freeform 7"/>
            <p:cNvSpPr>
              <a:spLocks/>
            </p:cNvSpPr>
            <p:nvPr/>
          </p:nvSpPr>
          <p:spPr bwMode="auto">
            <a:xfrm>
              <a:off x="1" y="1386774"/>
              <a:ext cx="968691" cy="1335630"/>
            </a:xfrm>
            <a:custGeom>
              <a:avLst/>
              <a:gdLst>
                <a:gd name="connsiteX0" fmla="*/ 0 w 968691"/>
                <a:gd name="connsiteY0" fmla="*/ 0 h 1335630"/>
                <a:gd name="connsiteX1" fmla="*/ 9078 w 968691"/>
                <a:gd name="connsiteY1" fmla="*/ 1720 h 1335630"/>
                <a:gd name="connsiteX2" fmla="*/ 51996 w 968691"/>
                <a:gd name="connsiteY2" fmla="*/ 29848 h 1335630"/>
                <a:gd name="connsiteX3" fmla="*/ 188819 w 968691"/>
                <a:gd name="connsiteY3" fmla="*/ 166848 h 1335630"/>
                <a:gd name="connsiteX4" fmla="*/ 228920 w 968691"/>
                <a:gd name="connsiteY4" fmla="*/ 207002 h 1335630"/>
                <a:gd name="connsiteX5" fmla="*/ 234562 w 968691"/>
                <a:gd name="connsiteY5" fmla="*/ 207002 h 1335630"/>
                <a:gd name="connsiteX6" fmla="*/ 251004 w 968691"/>
                <a:gd name="connsiteY6" fmla="*/ 223379 h 1335630"/>
                <a:gd name="connsiteX7" fmla="*/ 929535 w 968691"/>
                <a:gd name="connsiteY7" fmla="*/ 899187 h 1335630"/>
                <a:gd name="connsiteX8" fmla="*/ 929535 w 968691"/>
                <a:gd name="connsiteY8" fmla="*/ 1092581 h 1335630"/>
                <a:gd name="connsiteX9" fmla="*/ 736362 w 968691"/>
                <a:gd name="connsiteY9" fmla="*/ 1092581 h 1335630"/>
                <a:gd name="connsiteX10" fmla="*/ 402226 w 968691"/>
                <a:gd name="connsiteY10" fmla="*/ 758061 h 1335630"/>
                <a:gd name="connsiteX11" fmla="*/ 240379 w 968691"/>
                <a:gd name="connsiteY11" fmla="*/ 778969 h 1335630"/>
                <a:gd name="connsiteX12" fmla="*/ 219495 w 968691"/>
                <a:gd name="connsiteY12" fmla="*/ 941002 h 1335630"/>
                <a:gd name="connsiteX13" fmla="*/ 235158 w 968691"/>
                <a:gd name="connsiteY13" fmla="*/ 967136 h 1335630"/>
                <a:gd name="connsiteX14" fmla="*/ 271704 w 968691"/>
                <a:gd name="connsiteY14" fmla="*/ 1003724 h 1335630"/>
                <a:gd name="connsiteX15" fmla="*/ 376122 w 968691"/>
                <a:gd name="connsiteY15" fmla="*/ 1108262 h 1335630"/>
                <a:gd name="connsiteX16" fmla="*/ 376122 w 968691"/>
                <a:gd name="connsiteY16" fmla="*/ 1296429 h 1335630"/>
                <a:gd name="connsiteX17" fmla="*/ 279535 w 968691"/>
                <a:gd name="connsiteY17" fmla="*/ 1335630 h 1335630"/>
                <a:gd name="connsiteX18" fmla="*/ 182949 w 968691"/>
                <a:gd name="connsiteY18" fmla="*/ 1296429 h 1335630"/>
                <a:gd name="connsiteX19" fmla="*/ 14771 w 968691"/>
                <a:gd name="connsiteY19" fmla="*/ 1128978 h 1335630"/>
                <a:gd name="connsiteX20" fmla="*/ 0 w 968691"/>
                <a:gd name="connsiteY20" fmla="*/ 1114271 h 133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68691" h="1335630">
                  <a:moveTo>
                    <a:pt x="0" y="0"/>
                  </a:moveTo>
                  <a:lnTo>
                    <a:pt x="9078" y="1720"/>
                  </a:lnTo>
                  <a:cubicBezTo>
                    <a:pt x="24840" y="7971"/>
                    <a:pt x="39511" y="17347"/>
                    <a:pt x="51996" y="29848"/>
                  </a:cubicBezTo>
                  <a:cubicBezTo>
                    <a:pt x="103811" y="81730"/>
                    <a:pt x="149148" y="127127"/>
                    <a:pt x="188819" y="166848"/>
                  </a:cubicBezTo>
                  <a:lnTo>
                    <a:pt x="228920" y="207002"/>
                  </a:lnTo>
                  <a:lnTo>
                    <a:pt x="234562" y="207002"/>
                  </a:lnTo>
                  <a:lnTo>
                    <a:pt x="251004" y="223379"/>
                  </a:lnTo>
                  <a:cubicBezTo>
                    <a:pt x="929535" y="899187"/>
                    <a:pt x="929535" y="899187"/>
                    <a:pt x="929535" y="899187"/>
                  </a:cubicBezTo>
                  <a:cubicBezTo>
                    <a:pt x="981743" y="956682"/>
                    <a:pt x="981743" y="1040312"/>
                    <a:pt x="929535" y="1092581"/>
                  </a:cubicBezTo>
                  <a:cubicBezTo>
                    <a:pt x="877325" y="1144850"/>
                    <a:pt x="788571" y="1144850"/>
                    <a:pt x="736362" y="1092581"/>
                  </a:cubicBezTo>
                  <a:cubicBezTo>
                    <a:pt x="402226" y="758061"/>
                    <a:pt x="402226" y="758061"/>
                    <a:pt x="402226" y="758061"/>
                  </a:cubicBezTo>
                  <a:cubicBezTo>
                    <a:pt x="350017" y="726700"/>
                    <a:pt x="282146" y="737154"/>
                    <a:pt x="240379" y="778969"/>
                  </a:cubicBezTo>
                  <a:cubicBezTo>
                    <a:pt x="198612" y="826010"/>
                    <a:pt x="188170" y="888733"/>
                    <a:pt x="219495" y="941002"/>
                  </a:cubicBezTo>
                  <a:cubicBezTo>
                    <a:pt x="235158" y="967136"/>
                    <a:pt x="235158" y="967136"/>
                    <a:pt x="235158" y="967136"/>
                  </a:cubicBezTo>
                  <a:cubicBezTo>
                    <a:pt x="271704" y="1003724"/>
                    <a:pt x="271704" y="1003724"/>
                    <a:pt x="271704" y="1003724"/>
                  </a:cubicBezTo>
                  <a:cubicBezTo>
                    <a:pt x="376122" y="1108262"/>
                    <a:pt x="376122" y="1108262"/>
                    <a:pt x="376122" y="1108262"/>
                  </a:cubicBezTo>
                  <a:cubicBezTo>
                    <a:pt x="428330" y="1160531"/>
                    <a:pt x="428330" y="1244160"/>
                    <a:pt x="376122" y="1296429"/>
                  </a:cubicBezTo>
                  <a:cubicBezTo>
                    <a:pt x="350017" y="1322563"/>
                    <a:pt x="314776" y="1335630"/>
                    <a:pt x="279535" y="1335630"/>
                  </a:cubicBezTo>
                  <a:cubicBezTo>
                    <a:pt x="244294" y="1335630"/>
                    <a:pt x="209053" y="1322563"/>
                    <a:pt x="182949" y="1296429"/>
                  </a:cubicBezTo>
                  <a:cubicBezTo>
                    <a:pt x="123235" y="1236973"/>
                    <a:pt x="67254" y="1181234"/>
                    <a:pt x="14771" y="1128978"/>
                  </a:cubicBezTo>
                  <a:lnTo>
                    <a:pt x="0" y="111427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>
              <a:off x="74776" y="2971108"/>
              <a:ext cx="1023805" cy="1024714"/>
            </a:xfrm>
            <a:custGeom>
              <a:avLst/>
              <a:gdLst>
                <a:gd name="connsiteX0" fmla="*/ 129849 w 1023805"/>
                <a:gd name="connsiteY0" fmla="*/ 0 h 1024714"/>
                <a:gd name="connsiteX1" fmla="*/ 222241 w 1023805"/>
                <a:gd name="connsiteY1" fmla="*/ 37505 h 1024714"/>
                <a:gd name="connsiteX2" fmla="*/ 535557 w 1023805"/>
                <a:gd name="connsiteY2" fmla="*/ 351227 h 1024714"/>
                <a:gd name="connsiteX3" fmla="*/ 570628 w 1023805"/>
                <a:gd name="connsiteY3" fmla="*/ 386343 h 1024714"/>
                <a:gd name="connsiteX4" fmla="*/ 571833 w 1023805"/>
                <a:gd name="connsiteY4" fmla="*/ 387133 h 1024714"/>
                <a:gd name="connsiteX5" fmla="*/ 986349 w 1023805"/>
                <a:gd name="connsiteY5" fmla="*/ 802186 h 1024714"/>
                <a:gd name="connsiteX6" fmla="*/ 986349 w 1023805"/>
                <a:gd name="connsiteY6" fmla="*/ 987210 h 1024714"/>
                <a:gd name="connsiteX7" fmla="*/ 801565 w 1023805"/>
                <a:gd name="connsiteY7" fmla="*/ 987210 h 1024714"/>
                <a:gd name="connsiteX8" fmla="*/ 488249 w 1023805"/>
                <a:gd name="connsiteY8" fmla="*/ 673488 h 1024714"/>
                <a:gd name="connsiteX9" fmla="*/ 453217 w 1023805"/>
                <a:gd name="connsiteY9" fmla="*/ 638411 h 1024714"/>
                <a:gd name="connsiteX10" fmla="*/ 451973 w 1023805"/>
                <a:gd name="connsiteY10" fmla="*/ 637582 h 1024714"/>
                <a:gd name="connsiteX11" fmla="*/ 37457 w 1023805"/>
                <a:gd name="connsiteY11" fmla="*/ 222528 h 1024714"/>
                <a:gd name="connsiteX12" fmla="*/ 37457 w 1023805"/>
                <a:gd name="connsiteY12" fmla="*/ 37505 h 1024714"/>
                <a:gd name="connsiteX13" fmla="*/ 129849 w 1023805"/>
                <a:gd name="connsiteY13" fmla="*/ 0 h 102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3805" h="1024714">
                  <a:moveTo>
                    <a:pt x="129849" y="0"/>
                  </a:moveTo>
                  <a:cubicBezTo>
                    <a:pt x="163560" y="0"/>
                    <a:pt x="197270" y="12501"/>
                    <a:pt x="222241" y="37505"/>
                  </a:cubicBezTo>
                  <a:cubicBezTo>
                    <a:pt x="377685" y="193150"/>
                    <a:pt x="474837" y="290428"/>
                    <a:pt x="535557" y="351227"/>
                  </a:cubicBezTo>
                  <a:lnTo>
                    <a:pt x="570628" y="386343"/>
                  </a:lnTo>
                  <a:lnTo>
                    <a:pt x="571833" y="387133"/>
                  </a:lnTo>
                  <a:cubicBezTo>
                    <a:pt x="986349" y="802186"/>
                    <a:pt x="986349" y="802186"/>
                    <a:pt x="986349" y="802186"/>
                  </a:cubicBezTo>
                  <a:cubicBezTo>
                    <a:pt x="1036291" y="852192"/>
                    <a:pt x="1036291" y="937203"/>
                    <a:pt x="986349" y="987210"/>
                  </a:cubicBezTo>
                  <a:cubicBezTo>
                    <a:pt x="931413" y="1037216"/>
                    <a:pt x="851507" y="1037216"/>
                    <a:pt x="801565" y="987210"/>
                  </a:cubicBezTo>
                  <a:cubicBezTo>
                    <a:pt x="646121" y="831565"/>
                    <a:pt x="548969" y="734287"/>
                    <a:pt x="488249" y="673488"/>
                  </a:cubicBezTo>
                  <a:lnTo>
                    <a:pt x="453217" y="638411"/>
                  </a:lnTo>
                  <a:lnTo>
                    <a:pt x="451973" y="637582"/>
                  </a:lnTo>
                  <a:cubicBezTo>
                    <a:pt x="37457" y="222528"/>
                    <a:pt x="37457" y="222528"/>
                    <a:pt x="37457" y="222528"/>
                  </a:cubicBezTo>
                  <a:cubicBezTo>
                    <a:pt x="-12485" y="172522"/>
                    <a:pt x="-12485" y="92512"/>
                    <a:pt x="37457" y="37505"/>
                  </a:cubicBezTo>
                  <a:cubicBezTo>
                    <a:pt x="62428" y="12501"/>
                    <a:pt x="96138" y="0"/>
                    <a:pt x="129849" y="0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63" name="Group 12"/>
          <p:cNvGrpSpPr/>
          <p:nvPr/>
        </p:nvGrpSpPr>
        <p:grpSpPr>
          <a:xfrm rot="10800000">
            <a:off x="6732340" y="3543602"/>
            <a:ext cx="3173660" cy="3314398"/>
            <a:chOff x="0" y="0"/>
            <a:chExt cx="3826150" cy="3995822"/>
          </a:xfrm>
          <a:solidFill>
            <a:schemeClr val="accent2"/>
          </a:solidFill>
          <a:effectLst>
            <a:outerShdw blurRad="127000" dir="13500000" algn="tl" rotWithShape="0">
              <a:prstClr val="black">
                <a:alpha val="35000"/>
              </a:prstClr>
            </a:outerShdw>
          </a:effectLst>
        </p:grpSpPr>
        <p:sp>
          <p:nvSpPr>
            <p:cNvPr id="64" name="Freeform 13"/>
            <p:cNvSpPr>
              <a:spLocks/>
            </p:cNvSpPr>
            <p:nvPr/>
          </p:nvSpPr>
          <p:spPr bwMode="auto">
            <a:xfrm>
              <a:off x="0" y="0"/>
              <a:ext cx="2544986" cy="1579488"/>
            </a:xfrm>
            <a:custGeom>
              <a:avLst/>
              <a:gdLst>
                <a:gd name="connsiteX0" fmla="*/ 436484 w 4655914"/>
                <a:gd name="connsiteY0" fmla="*/ 0 h 2889587"/>
                <a:gd name="connsiteX1" fmla="*/ 1081239 w 4655914"/>
                <a:gd name="connsiteY1" fmla="*/ 0 h 2889587"/>
                <a:gd name="connsiteX2" fmla="*/ 1132182 w 4655914"/>
                <a:gd name="connsiteY2" fmla="*/ 50604 h 2889587"/>
                <a:gd name="connsiteX3" fmla="*/ 1315248 w 4655914"/>
                <a:gd name="connsiteY3" fmla="*/ 232454 h 2889587"/>
                <a:gd name="connsiteX4" fmla="*/ 1307874 w 4655914"/>
                <a:gd name="connsiteY4" fmla="*/ 24386 h 2889587"/>
                <a:gd name="connsiteX5" fmla="*/ 1324173 w 4655914"/>
                <a:gd name="connsiteY5" fmla="*/ 0 h 2889587"/>
                <a:gd name="connsiteX6" fmla="*/ 2315472 w 4655914"/>
                <a:gd name="connsiteY6" fmla="*/ 0 h 2889587"/>
                <a:gd name="connsiteX7" fmla="*/ 2351841 w 4655914"/>
                <a:gd name="connsiteY7" fmla="*/ 36433 h 2889587"/>
                <a:gd name="connsiteX8" fmla="*/ 4583814 w 4655914"/>
                <a:gd name="connsiteY8" fmla="*/ 2272362 h 2889587"/>
                <a:gd name="connsiteX9" fmla="*/ 4583814 w 4655914"/>
                <a:gd name="connsiteY9" fmla="*/ 2596296 h 2889587"/>
                <a:gd name="connsiteX10" fmla="*/ 4269193 w 4655914"/>
                <a:gd name="connsiteY10" fmla="*/ 2596296 h 2889587"/>
                <a:gd name="connsiteX11" fmla="*/ 2189196 w 4655914"/>
                <a:gd name="connsiteY11" fmla="*/ 512613 h 2889587"/>
                <a:gd name="connsiteX12" fmla="*/ 1953230 w 4655914"/>
                <a:gd name="connsiteY12" fmla="*/ 565142 h 2889587"/>
                <a:gd name="connsiteX13" fmla="*/ 1918272 w 4655914"/>
                <a:gd name="connsiteY13" fmla="*/ 836547 h 2889587"/>
                <a:gd name="connsiteX14" fmla="*/ 2066843 w 4655914"/>
                <a:gd name="connsiteY14" fmla="*/ 985381 h 2889587"/>
                <a:gd name="connsiteX15" fmla="*/ 2066843 w 4655914"/>
                <a:gd name="connsiteY15" fmla="*/ 1309315 h 2889587"/>
                <a:gd name="connsiteX16" fmla="*/ 1743482 w 4655914"/>
                <a:gd name="connsiteY16" fmla="*/ 1309315 h 2889587"/>
                <a:gd name="connsiteX17" fmla="*/ 1149198 w 4655914"/>
                <a:gd name="connsiteY17" fmla="*/ 713977 h 2889587"/>
                <a:gd name="connsiteX18" fmla="*/ 887013 w 4655914"/>
                <a:gd name="connsiteY18" fmla="*/ 766507 h 2889587"/>
                <a:gd name="connsiteX19" fmla="*/ 860795 w 4655914"/>
                <a:gd name="connsiteY19" fmla="*/ 792772 h 2889587"/>
                <a:gd name="connsiteX20" fmla="*/ 808358 w 4655914"/>
                <a:gd name="connsiteY20" fmla="*/ 1046666 h 2889587"/>
                <a:gd name="connsiteX21" fmla="*/ 1315248 w 4655914"/>
                <a:gd name="connsiteY21" fmla="*/ 1554454 h 2889587"/>
                <a:gd name="connsiteX22" fmla="*/ 1315248 w 4655914"/>
                <a:gd name="connsiteY22" fmla="*/ 1878388 h 2889587"/>
                <a:gd name="connsiteX23" fmla="*/ 1035584 w 4655914"/>
                <a:gd name="connsiteY23" fmla="*/ 1913408 h 2889587"/>
                <a:gd name="connsiteX24" fmla="*/ 1612390 w 4655914"/>
                <a:gd name="connsiteY24" fmla="*/ 2491236 h 2889587"/>
                <a:gd name="connsiteX25" fmla="*/ 1612390 w 4655914"/>
                <a:gd name="connsiteY25" fmla="*/ 2815170 h 2889587"/>
                <a:gd name="connsiteX26" fmla="*/ 1612390 w 4655914"/>
                <a:gd name="connsiteY26" fmla="*/ 2823925 h 2889587"/>
                <a:gd name="connsiteX27" fmla="*/ 1289029 w 4655914"/>
                <a:gd name="connsiteY27" fmla="*/ 2823925 h 2889587"/>
                <a:gd name="connsiteX28" fmla="*/ 546173 w 4655914"/>
                <a:gd name="connsiteY28" fmla="*/ 2079753 h 2889587"/>
                <a:gd name="connsiteX29" fmla="*/ 388863 w 4655914"/>
                <a:gd name="connsiteY29" fmla="*/ 2237342 h 2889587"/>
                <a:gd name="connsiteX30" fmla="*/ 380123 w 4655914"/>
                <a:gd name="connsiteY30" fmla="*/ 2246097 h 2889587"/>
                <a:gd name="connsiteX31" fmla="*/ 371384 w 4655914"/>
                <a:gd name="connsiteY31" fmla="*/ 2246097 h 2889587"/>
                <a:gd name="connsiteX32" fmla="*/ 65502 w 4655914"/>
                <a:gd name="connsiteY32" fmla="*/ 2246097 h 2889587"/>
                <a:gd name="connsiteX33" fmla="*/ 2363 w 4655914"/>
                <a:gd name="connsiteY33" fmla="*/ 2182846 h 2889587"/>
                <a:gd name="connsiteX34" fmla="*/ 0 w 4655914"/>
                <a:gd name="connsiteY34" fmla="*/ 2180479 h 2889587"/>
                <a:gd name="connsiteX35" fmla="*/ 0 w 4655914"/>
                <a:gd name="connsiteY35" fmla="*/ 241843 h 2889587"/>
                <a:gd name="connsiteX36" fmla="*/ 46589 w 4655914"/>
                <a:gd name="connsiteY36" fmla="*/ 289412 h 2889587"/>
                <a:gd name="connsiteX37" fmla="*/ 196594 w 4655914"/>
                <a:gd name="connsiteY37" fmla="*/ 442573 h 2889587"/>
                <a:gd name="connsiteX38" fmla="*/ 240292 w 4655914"/>
                <a:gd name="connsiteY38" fmla="*/ 144904 h 2889587"/>
                <a:gd name="connsiteX39" fmla="*/ 546173 w 4655914"/>
                <a:gd name="connsiteY39" fmla="*/ 109884 h 2889587"/>
                <a:gd name="connsiteX40" fmla="*/ 484964 w 4655914"/>
                <a:gd name="connsiteY40" fmla="*/ 48566 h 288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655914" h="2889587">
                  <a:moveTo>
                    <a:pt x="436484" y="0"/>
                  </a:moveTo>
                  <a:lnTo>
                    <a:pt x="1081239" y="0"/>
                  </a:lnTo>
                  <a:lnTo>
                    <a:pt x="1132182" y="50604"/>
                  </a:lnTo>
                  <a:cubicBezTo>
                    <a:pt x="1189311" y="107354"/>
                    <a:pt x="1250248" y="167886"/>
                    <a:pt x="1315248" y="232454"/>
                  </a:cubicBezTo>
                  <a:cubicBezTo>
                    <a:pt x="1275920" y="166792"/>
                    <a:pt x="1275920" y="91280"/>
                    <a:pt x="1307874" y="24386"/>
                  </a:cubicBezTo>
                  <a:lnTo>
                    <a:pt x="1324173" y="0"/>
                  </a:lnTo>
                  <a:lnTo>
                    <a:pt x="2315472" y="0"/>
                  </a:lnTo>
                  <a:lnTo>
                    <a:pt x="2351841" y="36433"/>
                  </a:lnTo>
                  <a:cubicBezTo>
                    <a:pt x="2756127" y="441436"/>
                    <a:pt x="3437030" y="1123546"/>
                    <a:pt x="4583814" y="2272362"/>
                  </a:cubicBezTo>
                  <a:cubicBezTo>
                    <a:pt x="4679948" y="2359912"/>
                    <a:pt x="4679948" y="2499991"/>
                    <a:pt x="4583814" y="2596296"/>
                  </a:cubicBezTo>
                  <a:cubicBezTo>
                    <a:pt x="4496419" y="2683846"/>
                    <a:pt x="4356587" y="2683846"/>
                    <a:pt x="4269193" y="2596296"/>
                  </a:cubicBezTo>
                  <a:cubicBezTo>
                    <a:pt x="4269193" y="2596296"/>
                    <a:pt x="4269193" y="2596296"/>
                    <a:pt x="2189196" y="512613"/>
                  </a:cubicBezTo>
                  <a:cubicBezTo>
                    <a:pt x="2110541" y="486348"/>
                    <a:pt x="2014406" y="503858"/>
                    <a:pt x="1953230" y="565142"/>
                  </a:cubicBezTo>
                  <a:cubicBezTo>
                    <a:pt x="1874575" y="635182"/>
                    <a:pt x="1865835" y="748997"/>
                    <a:pt x="1918272" y="836547"/>
                  </a:cubicBezTo>
                  <a:cubicBezTo>
                    <a:pt x="1918272" y="836547"/>
                    <a:pt x="1918272" y="836547"/>
                    <a:pt x="2066843" y="985381"/>
                  </a:cubicBezTo>
                  <a:cubicBezTo>
                    <a:pt x="2154238" y="1072931"/>
                    <a:pt x="2154238" y="1221765"/>
                    <a:pt x="2066843" y="1309315"/>
                  </a:cubicBezTo>
                  <a:cubicBezTo>
                    <a:pt x="1979448" y="1396865"/>
                    <a:pt x="1830877" y="1396865"/>
                    <a:pt x="1743482" y="1309315"/>
                  </a:cubicBezTo>
                  <a:cubicBezTo>
                    <a:pt x="1743482" y="1309315"/>
                    <a:pt x="1743482" y="1309315"/>
                    <a:pt x="1149198" y="713977"/>
                  </a:cubicBezTo>
                  <a:cubicBezTo>
                    <a:pt x="1061803" y="678957"/>
                    <a:pt x="956929" y="696467"/>
                    <a:pt x="887013" y="766507"/>
                  </a:cubicBezTo>
                  <a:cubicBezTo>
                    <a:pt x="887013" y="766507"/>
                    <a:pt x="887013" y="766507"/>
                    <a:pt x="860795" y="792772"/>
                  </a:cubicBezTo>
                  <a:cubicBezTo>
                    <a:pt x="790879" y="862812"/>
                    <a:pt x="773400" y="959116"/>
                    <a:pt x="808358" y="1046666"/>
                  </a:cubicBezTo>
                  <a:cubicBezTo>
                    <a:pt x="808358" y="1046666"/>
                    <a:pt x="808358" y="1046666"/>
                    <a:pt x="1315248" y="1554454"/>
                  </a:cubicBezTo>
                  <a:cubicBezTo>
                    <a:pt x="1402643" y="1642004"/>
                    <a:pt x="1402643" y="1790839"/>
                    <a:pt x="1315248" y="1878388"/>
                  </a:cubicBezTo>
                  <a:cubicBezTo>
                    <a:pt x="1236592" y="1957183"/>
                    <a:pt x="1122979" y="1965938"/>
                    <a:pt x="1035584" y="1913408"/>
                  </a:cubicBezTo>
                  <a:cubicBezTo>
                    <a:pt x="1035584" y="1913408"/>
                    <a:pt x="1035584" y="1913408"/>
                    <a:pt x="1612390" y="2491236"/>
                  </a:cubicBezTo>
                  <a:cubicBezTo>
                    <a:pt x="1708524" y="2578786"/>
                    <a:pt x="1708524" y="2727621"/>
                    <a:pt x="1612390" y="2815170"/>
                  </a:cubicBezTo>
                  <a:cubicBezTo>
                    <a:pt x="1612390" y="2815170"/>
                    <a:pt x="1612390" y="2815170"/>
                    <a:pt x="1612390" y="2823925"/>
                  </a:cubicBezTo>
                  <a:cubicBezTo>
                    <a:pt x="1516256" y="2911475"/>
                    <a:pt x="1376424" y="2911475"/>
                    <a:pt x="1289029" y="2823925"/>
                  </a:cubicBezTo>
                  <a:cubicBezTo>
                    <a:pt x="1289029" y="2823925"/>
                    <a:pt x="1289029" y="2823925"/>
                    <a:pt x="546173" y="2079753"/>
                  </a:cubicBezTo>
                  <a:cubicBezTo>
                    <a:pt x="546173" y="2079753"/>
                    <a:pt x="546173" y="2079753"/>
                    <a:pt x="388863" y="2237342"/>
                  </a:cubicBezTo>
                  <a:cubicBezTo>
                    <a:pt x="388863" y="2237342"/>
                    <a:pt x="388863" y="2237342"/>
                    <a:pt x="380123" y="2246097"/>
                  </a:cubicBezTo>
                  <a:cubicBezTo>
                    <a:pt x="380123" y="2246097"/>
                    <a:pt x="380123" y="2246097"/>
                    <a:pt x="371384" y="2246097"/>
                  </a:cubicBezTo>
                  <a:cubicBezTo>
                    <a:pt x="283989" y="2333647"/>
                    <a:pt x="144157" y="2324892"/>
                    <a:pt x="65502" y="2246097"/>
                  </a:cubicBezTo>
                  <a:cubicBezTo>
                    <a:pt x="65502" y="2246097"/>
                    <a:pt x="65502" y="2246097"/>
                    <a:pt x="2363" y="2182846"/>
                  </a:cubicBezTo>
                  <a:lnTo>
                    <a:pt x="0" y="2180479"/>
                  </a:lnTo>
                  <a:lnTo>
                    <a:pt x="0" y="241843"/>
                  </a:lnTo>
                  <a:lnTo>
                    <a:pt x="46589" y="289412"/>
                  </a:lnTo>
                  <a:cubicBezTo>
                    <a:pt x="90082" y="333820"/>
                    <a:pt x="139787" y="384571"/>
                    <a:pt x="196594" y="442573"/>
                  </a:cubicBezTo>
                  <a:cubicBezTo>
                    <a:pt x="144157" y="346268"/>
                    <a:pt x="161636" y="223699"/>
                    <a:pt x="240292" y="144904"/>
                  </a:cubicBezTo>
                  <a:cubicBezTo>
                    <a:pt x="318947" y="57354"/>
                    <a:pt x="450039" y="48599"/>
                    <a:pt x="546173" y="109884"/>
                  </a:cubicBezTo>
                  <a:cubicBezTo>
                    <a:pt x="546173" y="109884"/>
                    <a:pt x="546173" y="109884"/>
                    <a:pt x="484964" y="4856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5" name="Freeform 14"/>
            <p:cNvSpPr>
              <a:spLocks/>
            </p:cNvSpPr>
            <p:nvPr/>
          </p:nvSpPr>
          <p:spPr bwMode="auto">
            <a:xfrm>
              <a:off x="1855327" y="179388"/>
              <a:ext cx="699184" cy="700090"/>
            </a:xfrm>
            <a:custGeom>
              <a:avLst/>
              <a:gdLst>
                <a:gd name="T0" fmla="*/ 130 w 140"/>
                <a:gd name="T1" fmla="*/ 130 h 140"/>
                <a:gd name="T2" fmla="*/ 130 w 140"/>
                <a:gd name="T3" fmla="*/ 130 h 140"/>
                <a:gd name="T4" fmla="*/ 93 w 140"/>
                <a:gd name="T5" fmla="*/ 130 h 140"/>
                <a:gd name="T6" fmla="*/ 10 w 140"/>
                <a:gd name="T7" fmla="*/ 47 h 140"/>
                <a:gd name="T8" fmla="*/ 10 w 140"/>
                <a:gd name="T9" fmla="*/ 10 h 140"/>
                <a:gd name="T10" fmla="*/ 10 w 140"/>
                <a:gd name="T11" fmla="*/ 10 h 140"/>
                <a:gd name="T12" fmla="*/ 47 w 140"/>
                <a:gd name="T13" fmla="*/ 10 h 140"/>
                <a:gd name="T14" fmla="*/ 130 w 140"/>
                <a:gd name="T15" fmla="*/ 93 h 140"/>
                <a:gd name="T16" fmla="*/ 130 w 140"/>
                <a:gd name="T17" fmla="*/ 13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0" h="140">
                  <a:moveTo>
                    <a:pt x="130" y="130"/>
                  </a:moveTo>
                  <a:cubicBezTo>
                    <a:pt x="130" y="130"/>
                    <a:pt x="130" y="130"/>
                    <a:pt x="130" y="130"/>
                  </a:cubicBezTo>
                  <a:cubicBezTo>
                    <a:pt x="119" y="140"/>
                    <a:pt x="103" y="140"/>
                    <a:pt x="93" y="13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1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7" y="0"/>
                    <a:pt x="47" y="10"/>
                  </a:cubicBezTo>
                  <a:cubicBezTo>
                    <a:pt x="130" y="93"/>
                    <a:pt x="130" y="93"/>
                    <a:pt x="130" y="93"/>
                  </a:cubicBezTo>
                  <a:cubicBezTo>
                    <a:pt x="140" y="103"/>
                    <a:pt x="140" y="120"/>
                    <a:pt x="130" y="13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5"/>
            <p:cNvSpPr>
              <a:spLocks/>
            </p:cNvSpPr>
            <p:nvPr/>
          </p:nvSpPr>
          <p:spPr bwMode="auto">
            <a:xfrm>
              <a:off x="968691" y="1650926"/>
              <a:ext cx="284752" cy="285660"/>
            </a:xfrm>
            <a:custGeom>
              <a:avLst/>
              <a:gdLst>
                <a:gd name="T0" fmla="*/ 47 w 57"/>
                <a:gd name="T1" fmla="*/ 47 h 57"/>
                <a:gd name="T2" fmla="*/ 47 w 57"/>
                <a:gd name="T3" fmla="*/ 47 h 57"/>
                <a:gd name="T4" fmla="*/ 10 w 57"/>
                <a:gd name="T5" fmla="*/ 47 h 57"/>
                <a:gd name="T6" fmla="*/ 10 w 57"/>
                <a:gd name="T7" fmla="*/ 47 h 57"/>
                <a:gd name="T8" fmla="*/ 10 w 57"/>
                <a:gd name="T9" fmla="*/ 10 h 57"/>
                <a:gd name="T10" fmla="*/ 10 w 57"/>
                <a:gd name="T11" fmla="*/ 10 h 57"/>
                <a:gd name="T12" fmla="*/ 47 w 57"/>
                <a:gd name="T13" fmla="*/ 10 h 57"/>
                <a:gd name="T14" fmla="*/ 47 w 57"/>
                <a:gd name="T15" fmla="*/ 10 h 57"/>
                <a:gd name="T16" fmla="*/ 47 w 57"/>
                <a:gd name="T17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7">
                  <a:moveTo>
                    <a:pt x="47" y="47"/>
                  </a:moveTo>
                  <a:cubicBezTo>
                    <a:pt x="47" y="47"/>
                    <a:pt x="47" y="47"/>
                    <a:pt x="47" y="47"/>
                  </a:cubicBezTo>
                  <a:cubicBezTo>
                    <a:pt x="36" y="57"/>
                    <a:pt x="20" y="57"/>
                    <a:pt x="10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0" y="37"/>
                    <a:pt x="0" y="2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0" y="0"/>
                    <a:pt x="36" y="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57" y="20"/>
                    <a:pt x="57" y="37"/>
                    <a:pt x="47" y="4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6"/>
            <p:cNvSpPr>
              <a:spLocks/>
            </p:cNvSpPr>
            <p:nvPr/>
          </p:nvSpPr>
          <p:spPr bwMode="auto">
            <a:xfrm>
              <a:off x="2101451" y="0"/>
              <a:ext cx="1724699" cy="1235346"/>
            </a:xfrm>
            <a:custGeom>
              <a:avLst/>
              <a:gdLst>
                <a:gd name="connsiteX0" fmla="*/ 0 w 1724699"/>
                <a:gd name="connsiteY0" fmla="*/ 0 h 1235346"/>
                <a:gd name="connsiteX1" fmla="*/ 332656 w 1724699"/>
                <a:gd name="connsiteY1" fmla="*/ 0 h 1235346"/>
                <a:gd name="connsiteX2" fmla="*/ 344720 w 1724699"/>
                <a:gd name="connsiteY2" fmla="*/ 12081 h 1235346"/>
                <a:gd name="connsiteX3" fmla="*/ 543314 w 1724699"/>
                <a:gd name="connsiteY3" fmla="*/ 210941 h 1235346"/>
                <a:gd name="connsiteX4" fmla="*/ 570656 w 1724699"/>
                <a:gd name="connsiteY4" fmla="*/ 78613 h 1235346"/>
                <a:gd name="connsiteX5" fmla="*/ 734705 w 1724699"/>
                <a:gd name="connsiteY5" fmla="*/ 78613 h 1235346"/>
                <a:gd name="connsiteX6" fmla="*/ 1687105 w 1724699"/>
                <a:gd name="connsiteY6" fmla="*/ 1032290 h 1235346"/>
                <a:gd name="connsiteX7" fmla="*/ 1687105 w 1724699"/>
                <a:gd name="connsiteY7" fmla="*/ 1201123 h 1235346"/>
                <a:gd name="connsiteX8" fmla="*/ 1523055 w 1724699"/>
                <a:gd name="connsiteY8" fmla="*/ 1201123 h 1235346"/>
                <a:gd name="connsiteX9" fmla="*/ 948881 w 1724699"/>
                <a:gd name="connsiteY9" fmla="*/ 630741 h 1235346"/>
                <a:gd name="connsiteX10" fmla="*/ 926097 w 1724699"/>
                <a:gd name="connsiteY10" fmla="*/ 758507 h 1235346"/>
                <a:gd name="connsiteX11" fmla="*/ 757490 w 1724699"/>
                <a:gd name="connsiteY11" fmla="*/ 758507 h 1235346"/>
                <a:gd name="connsiteX12" fmla="*/ 92891 w 1724699"/>
                <a:gd name="connsiteY12" fmla="*/ 93016 h 123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24699" h="1235346">
                  <a:moveTo>
                    <a:pt x="0" y="0"/>
                  </a:moveTo>
                  <a:lnTo>
                    <a:pt x="332656" y="0"/>
                  </a:lnTo>
                  <a:lnTo>
                    <a:pt x="344720" y="12081"/>
                  </a:lnTo>
                  <a:cubicBezTo>
                    <a:pt x="397741" y="65173"/>
                    <a:pt x="462998" y="130517"/>
                    <a:pt x="543314" y="210941"/>
                  </a:cubicBezTo>
                  <a:cubicBezTo>
                    <a:pt x="525086" y="169873"/>
                    <a:pt x="534200" y="115117"/>
                    <a:pt x="570656" y="78613"/>
                  </a:cubicBezTo>
                  <a:cubicBezTo>
                    <a:pt x="616225" y="32982"/>
                    <a:pt x="689136" y="32982"/>
                    <a:pt x="734705" y="78613"/>
                  </a:cubicBezTo>
                  <a:cubicBezTo>
                    <a:pt x="734705" y="78613"/>
                    <a:pt x="734705" y="78613"/>
                    <a:pt x="1687105" y="1032290"/>
                  </a:cubicBezTo>
                  <a:cubicBezTo>
                    <a:pt x="1737231" y="1082484"/>
                    <a:pt x="1737231" y="1155492"/>
                    <a:pt x="1687105" y="1201123"/>
                  </a:cubicBezTo>
                  <a:cubicBezTo>
                    <a:pt x="1641535" y="1246754"/>
                    <a:pt x="1568624" y="1246754"/>
                    <a:pt x="1523055" y="1201123"/>
                  </a:cubicBezTo>
                  <a:cubicBezTo>
                    <a:pt x="1523055" y="1201123"/>
                    <a:pt x="1523055" y="1201123"/>
                    <a:pt x="948881" y="630741"/>
                  </a:cubicBezTo>
                  <a:cubicBezTo>
                    <a:pt x="967109" y="671809"/>
                    <a:pt x="957995" y="726566"/>
                    <a:pt x="926097" y="758507"/>
                  </a:cubicBezTo>
                  <a:cubicBezTo>
                    <a:pt x="875970" y="808701"/>
                    <a:pt x="803059" y="808701"/>
                    <a:pt x="757490" y="758507"/>
                  </a:cubicBezTo>
                  <a:cubicBezTo>
                    <a:pt x="757490" y="758507"/>
                    <a:pt x="757490" y="758507"/>
                    <a:pt x="92891" y="93016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8" name="Freeform 17"/>
            <p:cNvSpPr>
              <a:spLocks/>
            </p:cNvSpPr>
            <p:nvPr/>
          </p:nvSpPr>
          <p:spPr bwMode="auto">
            <a:xfrm>
              <a:off x="1" y="1386774"/>
              <a:ext cx="968691" cy="1335630"/>
            </a:xfrm>
            <a:custGeom>
              <a:avLst/>
              <a:gdLst>
                <a:gd name="connsiteX0" fmla="*/ 0 w 968691"/>
                <a:gd name="connsiteY0" fmla="*/ 0 h 1335630"/>
                <a:gd name="connsiteX1" fmla="*/ 9078 w 968691"/>
                <a:gd name="connsiteY1" fmla="*/ 1720 h 1335630"/>
                <a:gd name="connsiteX2" fmla="*/ 51996 w 968691"/>
                <a:gd name="connsiteY2" fmla="*/ 29848 h 1335630"/>
                <a:gd name="connsiteX3" fmla="*/ 188819 w 968691"/>
                <a:gd name="connsiteY3" fmla="*/ 166848 h 1335630"/>
                <a:gd name="connsiteX4" fmla="*/ 228920 w 968691"/>
                <a:gd name="connsiteY4" fmla="*/ 207002 h 1335630"/>
                <a:gd name="connsiteX5" fmla="*/ 234562 w 968691"/>
                <a:gd name="connsiteY5" fmla="*/ 207002 h 1335630"/>
                <a:gd name="connsiteX6" fmla="*/ 251004 w 968691"/>
                <a:gd name="connsiteY6" fmla="*/ 223379 h 1335630"/>
                <a:gd name="connsiteX7" fmla="*/ 929535 w 968691"/>
                <a:gd name="connsiteY7" fmla="*/ 899187 h 1335630"/>
                <a:gd name="connsiteX8" fmla="*/ 929535 w 968691"/>
                <a:gd name="connsiteY8" fmla="*/ 1092581 h 1335630"/>
                <a:gd name="connsiteX9" fmla="*/ 736362 w 968691"/>
                <a:gd name="connsiteY9" fmla="*/ 1092581 h 1335630"/>
                <a:gd name="connsiteX10" fmla="*/ 402226 w 968691"/>
                <a:gd name="connsiteY10" fmla="*/ 758061 h 1335630"/>
                <a:gd name="connsiteX11" fmla="*/ 240379 w 968691"/>
                <a:gd name="connsiteY11" fmla="*/ 778969 h 1335630"/>
                <a:gd name="connsiteX12" fmla="*/ 219495 w 968691"/>
                <a:gd name="connsiteY12" fmla="*/ 941002 h 1335630"/>
                <a:gd name="connsiteX13" fmla="*/ 235158 w 968691"/>
                <a:gd name="connsiteY13" fmla="*/ 967136 h 1335630"/>
                <a:gd name="connsiteX14" fmla="*/ 271704 w 968691"/>
                <a:gd name="connsiteY14" fmla="*/ 1003724 h 1335630"/>
                <a:gd name="connsiteX15" fmla="*/ 376122 w 968691"/>
                <a:gd name="connsiteY15" fmla="*/ 1108262 h 1335630"/>
                <a:gd name="connsiteX16" fmla="*/ 376122 w 968691"/>
                <a:gd name="connsiteY16" fmla="*/ 1296429 h 1335630"/>
                <a:gd name="connsiteX17" fmla="*/ 279535 w 968691"/>
                <a:gd name="connsiteY17" fmla="*/ 1335630 h 1335630"/>
                <a:gd name="connsiteX18" fmla="*/ 182949 w 968691"/>
                <a:gd name="connsiteY18" fmla="*/ 1296429 h 1335630"/>
                <a:gd name="connsiteX19" fmla="*/ 14771 w 968691"/>
                <a:gd name="connsiteY19" fmla="*/ 1128978 h 1335630"/>
                <a:gd name="connsiteX20" fmla="*/ 0 w 968691"/>
                <a:gd name="connsiteY20" fmla="*/ 1114271 h 133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68691" h="1335630">
                  <a:moveTo>
                    <a:pt x="0" y="0"/>
                  </a:moveTo>
                  <a:lnTo>
                    <a:pt x="9078" y="1720"/>
                  </a:lnTo>
                  <a:cubicBezTo>
                    <a:pt x="24840" y="7971"/>
                    <a:pt x="39511" y="17347"/>
                    <a:pt x="51996" y="29848"/>
                  </a:cubicBezTo>
                  <a:cubicBezTo>
                    <a:pt x="103811" y="81730"/>
                    <a:pt x="149148" y="127127"/>
                    <a:pt x="188819" y="166848"/>
                  </a:cubicBezTo>
                  <a:lnTo>
                    <a:pt x="228920" y="207002"/>
                  </a:lnTo>
                  <a:lnTo>
                    <a:pt x="234562" y="207002"/>
                  </a:lnTo>
                  <a:lnTo>
                    <a:pt x="251004" y="223379"/>
                  </a:lnTo>
                  <a:cubicBezTo>
                    <a:pt x="929535" y="899187"/>
                    <a:pt x="929535" y="899187"/>
                    <a:pt x="929535" y="899187"/>
                  </a:cubicBezTo>
                  <a:cubicBezTo>
                    <a:pt x="981743" y="956682"/>
                    <a:pt x="981743" y="1040312"/>
                    <a:pt x="929535" y="1092581"/>
                  </a:cubicBezTo>
                  <a:cubicBezTo>
                    <a:pt x="877325" y="1144850"/>
                    <a:pt x="788571" y="1144850"/>
                    <a:pt x="736362" y="1092581"/>
                  </a:cubicBezTo>
                  <a:cubicBezTo>
                    <a:pt x="402226" y="758061"/>
                    <a:pt x="402226" y="758061"/>
                    <a:pt x="402226" y="758061"/>
                  </a:cubicBezTo>
                  <a:cubicBezTo>
                    <a:pt x="350017" y="726700"/>
                    <a:pt x="282146" y="737154"/>
                    <a:pt x="240379" y="778969"/>
                  </a:cubicBezTo>
                  <a:cubicBezTo>
                    <a:pt x="198612" y="826010"/>
                    <a:pt x="188170" y="888733"/>
                    <a:pt x="219495" y="941002"/>
                  </a:cubicBezTo>
                  <a:cubicBezTo>
                    <a:pt x="235158" y="967136"/>
                    <a:pt x="235158" y="967136"/>
                    <a:pt x="235158" y="967136"/>
                  </a:cubicBezTo>
                  <a:cubicBezTo>
                    <a:pt x="271704" y="1003724"/>
                    <a:pt x="271704" y="1003724"/>
                    <a:pt x="271704" y="1003724"/>
                  </a:cubicBezTo>
                  <a:cubicBezTo>
                    <a:pt x="376122" y="1108262"/>
                    <a:pt x="376122" y="1108262"/>
                    <a:pt x="376122" y="1108262"/>
                  </a:cubicBezTo>
                  <a:cubicBezTo>
                    <a:pt x="428330" y="1160531"/>
                    <a:pt x="428330" y="1244160"/>
                    <a:pt x="376122" y="1296429"/>
                  </a:cubicBezTo>
                  <a:cubicBezTo>
                    <a:pt x="350017" y="1322563"/>
                    <a:pt x="314776" y="1335630"/>
                    <a:pt x="279535" y="1335630"/>
                  </a:cubicBezTo>
                  <a:cubicBezTo>
                    <a:pt x="244294" y="1335630"/>
                    <a:pt x="209053" y="1322563"/>
                    <a:pt x="182949" y="1296429"/>
                  </a:cubicBezTo>
                  <a:cubicBezTo>
                    <a:pt x="123235" y="1236973"/>
                    <a:pt x="67254" y="1181234"/>
                    <a:pt x="14771" y="1128978"/>
                  </a:cubicBezTo>
                  <a:lnTo>
                    <a:pt x="0" y="111427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9" name="Freeform 18"/>
            <p:cNvSpPr>
              <a:spLocks/>
            </p:cNvSpPr>
            <p:nvPr/>
          </p:nvSpPr>
          <p:spPr bwMode="auto">
            <a:xfrm>
              <a:off x="74776" y="2971108"/>
              <a:ext cx="1023805" cy="1024714"/>
            </a:xfrm>
            <a:custGeom>
              <a:avLst/>
              <a:gdLst>
                <a:gd name="connsiteX0" fmla="*/ 129849 w 1023805"/>
                <a:gd name="connsiteY0" fmla="*/ 0 h 1024714"/>
                <a:gd name="connsiteX1" fmla="*/ 222241 w 1023805"/>
                <a:gd name="connsiteY1" fmla="*/ 37505 h 1024714"/>
                <a:gd name="connsiteX2" fmla="*/ 535557 w 1023805"/>
                <a:gd name="connsiteY2" fmla="*/ 351227 h 1024714"/>
                <a:gd name="connsiteX3" fmla="*/ 570628 w 1023805"/>
                <a:gd name="connsiteY3" fmla="*/ 386343 h 1024714"/>
                <a:gd name="connsiteX4" fmla="*/ 571833 w 1023805"/>
                <a:gd name="connsiteY4" fmla="*/ 387133 h 1024714"/>
                <a:gd name="connsiteX5" fmla="*/ 986349 w 1023805"/>
                <a:gd name="connsiteY5" fmla="*/ 802186 h 1024714"/>
                <a:gd name="connsiteX6" fmla="*/ 986349 w 1023805"/>
                <a:gd name="connsiteY6" fmla="*/ 987210 h 1024714"/>
                <a:gd name="connsiteX7" fmla="*/ 801565 w 1023805"/>
                <a:gd name="connsiteY7" fmla="*/ 987210 h 1024714"/>
                <a:gd name="connsiteX8" fmla="*/ 488249 w 1023805"/>
                <a:gd name="connsiteY8" fmla="*/ 673488 h 1024714"/>
                <a:gd name="connsiteX9" fmla="*/ 453217 w 1023805"/>
                <a:gd name="connsiteY9" fmla="*/ 638411 h 1024714"/>
                <a:gd name="connsiteX10" fmla="*/ 451973 w 1023805"/>
                <a:gd name="connsiteY10" fmla="*/ 637582 h 1024714"/>
                <a:gd name="connsiteX11" fmla="*/ 37457 w 1023805"/>
                <a:gd name="connsiteY11" fmla="*/ 222528 h 1024714"/>
                <a:gd name="connsiteX12" fmla="*/ 37457 w 1023805"/>
                <a:gd name="connsiteY12" fmla="*/ 37505 h 1024714"/>
                <a:gd name="connsiteX13" fmla="*/ 129849 w 1023805"/>
                <a:gd name="connsiteY13" fmla="*/ 0 h 102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23805" h="1024714">
                  <a:moveTo>
                    <a:pt x="129849" y="0"/>
                  </a:moveTo>
                  <a:cubicBezTo>
                    <a:pt x="163560" y="0"/>
                    <a:pt x="197270" y="12501"/>
                    <a:pt x="222241" y="37505"/>
                  </a:cubicBezTo>
                  <a:cubicBezTo>
                    <a:pt x="377685" y="193150"/>
                    <a:pt x="474837" y="290428"/>
                    <a:pt x="535557" y="351227"/>
                  </a:cubicBezTo>
                  <a:lnTo>
                    <a:pt x="570628" y="386343"/>
                  </a:lnTo>
                  <a:lnTo>
                    <a:pt x="571833" y="387133"/>
                  </a:lnTo>
                  <a:cubicBezTo>
                    <a:pt x="986349" y="802186"/>
                    <a:pt x="986349" y="802186"/>
                    <a:pt x="986349" y="802186"/>
                  </a:cubicBezTo>
                  <a:cubicBezTo>
                    <a:pt x="1036291" y="852192"/>
                    <a:pt x="1036291" y="937203"/>
                    <a:pt x="986349" y="987210"/>
                  </a:cubicBezTo>
                  <a:cubicBezTo>
                    <a:pt x="931413" y="1037216"/>
                    <a:pt x="851507" y="1037216"/>
                    <a:pt x="801565" y="987210"/>
                  </a:cubicBezTo>
                  <a:cubicBezTo>
                    <a:pt x="646121" y="831565"/>
                    <a:pt x="548969" y="734287"/>
                    <a:pt x="488249" y="673488"/>
                  </a:cubicBezTo>
                  <a:lnTo>
                    <a:pt x="453217" y="638411"/>
                  </a:lnTo>
                  <a:lnTo>
                    <a:pt x="451973" y="637582"/>
                  </a:lnTo>
                  <a:cubicBezTo>
                    <a:pt x="37457" y="222528"/>
                    <a:pt x="37457" y="222528"/>
                    <a:pt x="37457" y="222528"/>
                  </a:cubicBezTo>
                  <a:cubicBezTo>
                    <a:pt x="-12485" y="172522"/>
                    <a:pt x="-12485" y="92512"/>
                    <a:pt x="37457" y="37505"/>
                  </a:cubicBezTo>
                  <a:cubicBezTo>
                    <a:pt x="62428" y="12501"/>
                    <a:pt x="96138" y="0"/>
                    <a:pt x="129849" y="0"/>
                  </a:cubicBezTo>
                  <a:close/>
                </a:path>
              </a:pathLst>
            </a:custGeom>
            <a:solidFill>
              <a:srgbClr val="00BCB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0" y="6476099"/>
            <a:ext cx="9906000" cy="381901"/>
          </a:xfrm>
          <a:prstGeom prst="rect">
            <a:avLst/>
          </a:prstGeom>
          <a:solidFill>
            <a:srgbClr val="00B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75"/>
          <p:cNvSpPr/>
          <p:nvPr/>
        </p:nvSpPr>
        <p:spPr>
          <a:xfrm flipH="1">
            <a:off x="4061820" y="6482383"/>
            <a:ext cx="3627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+7 936 222 67 06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www.okbkp.ru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t.me/</a:t>
            </a:r>
            <a:r>
              <a:rPr lang="en-US" sz="1200" dirty="0" err="1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okbkp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Plumb" pitchFamily="50" charset="0"/>
                <a:ea typeface="Lato" panose="020F0502020204030203" pitchFamily="34" charset="0"/>
                <a:cs typeface="Lato" panose="020F0502020204030203" pitchFamily="34" charset="0"/>
              </a:rPr>
              <a:t>  </a:t>
            </a:r>
            <a:endParaRPr lang="en-US" dirty="0">
              <a:solidFill>
                <a:schemeClr val="bg1"/>
              </a:solidFill>
              <a:latin typeface="Plumb" pitchFamily="50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483" y="6577049"/>
            <a:ext cx="1695000" cy="180000"/>
          </a:xfrm>
          <a:prstGeom prst="rect">
            <a:avLst/>
          </a:prstGeom>
        </p:spPr>
      </p:pic>
      <p:sp>
        <p:nvSpPr>
          <p:cNvPr id="21" name="TextBox 63"/>
          <p:cNvSpPr txBox="1"/>
          <p:nvPr/>
        </p:nvSpPr>
        <p:spPr>
          <a:xfrm>
            <a:off x="9294483" y="6483387"/>
            <a:ext cx="61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Plumb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16</a:t>
            </a:r>
            <a:endParaRPr lang="ru-RU" b="1" dirty="0">
              <a:solidFill>
                <a:schemeClr val="bg1"/>
              </a:solidFill>
              <a:latin typeface="Plumb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8262363" y="171526"/>
            <a:ext cx="1262637" cy="1262637"/>
            <a:chOff x="1338786" y="2380965"/>
            <a:chExt cx="1800000" cy="1800000"/>
          </a:xfrm>
        </p:grpSpPr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 flipH="1">
              <a:off x="1338786" y="2380965"/>
              <a:ext cx="1800000" cy="1800000"/>
            </a:xfrm>
            <a:prstGeom prst="ellipse">
              <a:avLst/>
            </a:prstGeom>
            <a:solidFill>
              <a:srgbClr val="00BCB4"/>
            </a:solidFill>
            <a:ln w="9525" cap="flat">
              <a:noFill/>
              <a:prstDash val="solid"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 flipH="1">
              <a:off x="1518786" y="2562119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  <a:extLst/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</p:grpSp>
      <p:sp>
        <p:nvSpPr>
          <p:cNvPr id="28" name="TextBox 63"/>
          <p:cNvSpPr txBox="1"/>
          <p:nvPr/>
        </p:nvSpPr>
        <p:spPr>
          <a:xfrm>
            <a:off x="3645052" y="4485512"/>
            <a:ext cx="2330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Наш чат-бот в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lumb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Telegram</a:t>
            </a: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Plumb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3897506" y="2468547"/>
            <a:ext cx="1800000" cy="1800000"/>
            <a:chOff x="1338786" y="2380965"/>
            <a:chExt cx="1800000" cy="1800000"/>
          </a:xfrm>
        </p:grpSpPr>
        <p:sp>
          <p:nvSpPr>
            <p:cNvPr id="36" name="Rectangle 12"/>
            <p:cNvSpPr>
              <a:spLocks noChangeArrowheads="1"/>
            </p:cNvSpPr>
            <p:nvPr/>
          </p:nvSpPr>
          <p:spPr bwMode="auto">
            <a:xfrm flipH="1">
              <a:off x="1338786" y="2380965"/>
              <a:ext cx="1800000" cy="1800000"/>
            </a:xfrm>
            <a:prstGeom prst="ellipse">
              <a:avLst/>
            </a:prstGeom>
            <a:solidFill>
              <a:srgbClr val="00BCB4"/>
            </a:solidFill>
            <a:ln w="9525" cap="flat">
              <a:noFill/>
              <a:prstDash val="solid"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  <p:sp>
          <p:nvSpPr>
            <p:cNvPr id="37" name="Rectangle 13"/>
            <p:cNvSpPr>
              <a:spLocks noChangeArrowheads="1"/>
            </p:cNvSpPr>
            <p:nvPr/>
          </p:nvSpPr>
          <p:spPr bwMode="auto">
            <a:xfrm flipH="1">
              <a:off x="1518786" y="2562119"/>
              <a:ext cx="1440000" cy="144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/>
              </a:innerShdw>
            </a:effectLst>
            <a:extLst/>
          </p:spPr>
          <p:txBody>
            <a:bodyPr vert="horz" wrap="square" lIns="45708" tIns="22854" rIns="45708" bIns="22854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>
                <a:latin typeface="+mj-lt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770" y="424933"/>
            <a:ext cx="755822" cy="755822"/>
          </a:xfrm>
          <a:prstGeom prst="rect">
            <a:avLst/>
          </a:prstGeom>
        </p:spPr>
      </p:pic>
      <p:sp>
        <p:nvSpPr>
          <p:cNvPr id="38" name="TextBox 63"/>
          <p:cNvSpPr txBox="1"/>
          <p:nvPr/>
        </p:nvSpPr>
        <p:spPr>
          <a:xfrm>
            <a:off x="620198" y="3061452"/>
            <a:ext cx="1780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Plumb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/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Plumb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0248" y="166443"/>
            <a:ext cx="5346336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lumb" pitchFamily="50" charset="0"/>
              </a:rPr>
              <a:t>Наши контакты</a:t>
            </a:r>
          </a:p>
          <a:p>
            <a:pPr algn="ctr"/>
            <a:r>
              <a:rPr lang="ru-RU" sz="5400" b="1" cap="none" spc="0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Plumb" pitchFamily="50" charset="0"/>
              </a:rPr>
              <a:t>+7 936 222 67 06</a:t>
            </a:r>
            <a:endParaRPr lang="ru-RU" sz="54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Plumb" pitchFamily="50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60483" y="2943355"/>
            <a:ext cx="867818" cy="86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7300</TotalTime>
  <Words>674</Words>
  <Application>Microsoft Office PowerPoint</Application>
  <PresentationFormat>Лист A4 (210x297 мм)</PresentationFormat>
  <Paragraphs>90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</vt:lpstr>
      <vt:lpstr>Calibri</vt:lpstr>
      <vt:lpstr>Calibri (Основной текст)</vt:lpstr>
      <vt:lpstr>Calibri Light</vt:lpstr>
      <vt:lpstr>Lato</vt:lpstr>
      <vt:lpstr>Lato Light</vt:lpstr>
      <vt:lpstr>Plumb</vt:lpstr>
      <vt:lpstr>Plumb Light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Седова Анастасия Евгеньевна</dc:creator>
  <cp:lastModifiedBy>Капко Анастасия Владимировна</cp:lastModifiedBy>
  <cp:revision>148</cp:revision>
  <cp:lastPrinted>2022-10-13T13:56:26Z</cp:lastPrinted>
  <dcterms:created xsi:type="dcterms:W3CDTF">2022-09-22T07:10:09Z</dcterms:created>
  <dcterms:modified xsi:type="dcterms:W3CDTF">2023-11-16T10:46:58Z</dcterms:modified>
</cp:coreProperties>
</file>